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3"/>
  </p:notesMasterIdLst>
  <p:sldIdLst>
    <p:sldId id="265" r:id="rId2"/>
  </p:sldIdLst>
  <p:sldSz cx="13716000" cy="17146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401" userDrawn="1">
          <p15:clr>
            <a:srgbClr val="A4A3A4"/>
          </p15:clr>
        </p15:guide>
        <p15:guide id="2" pos="43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0896"/>
    <p:restoredTop sz="94658"/>
  </p:normalViewPr>
  <p:slideViewPr>
    <p:cSldViewPr snapToGrid="0" showGuides="1">
      <p:cViewPr varScale="1">
        <p:scale>
          <a:sx n="49" d="100"/>
          <a:sy n="49" d="100"/>
        </p:scale>
        <p:origin x="2416" y="216"/>
      </p:cViewPr>
      <p:guideLst>
        <p:guide orient="horz" pos="5401"/>
        <p:guide pos="43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2920" y="17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919D50-319E-E844-98C0-718D7FB37CC7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195513" y="1143000"/>
            <a:ext cx="2466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0C2EBA-1428-6F44-B730-935A8148EEB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7349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1pPr>
    <a:lvl2pPr marL="74053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2pPr>
    <a:lvl3pPr marL="148107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3pPr>
    <a:lvl4pPr marL="2221612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4pPr>
    <a:lvl5pPr marL="2962149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5pPr>
    <a:lvl6pPr marL="3702685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6pPr>
    <a:lvl7pPr marL="4443224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7pPr>
    <a:lvl8pPr marL="5183760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8pPr>
    <a:lvl9pPr marL="5924297" algn="l" defTabSz="1481075" rtl="0" eaLnBrk="1" latinLnBrk="0" hangingPunct="1">
      <a:defRPr sz="1944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2806167"/>
            <a:ext cx="11658600" cy="5969553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9005929"/>
            <a:ext cx="10287000" cy="4139788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3188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5745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912897"/>
            <a:ext cx="2957513" cy="14530941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912897"/>
            <a:ext cx="8701088" cy="14530941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5947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Text, Screenshot, Visitenkarte, Schrift enthält.&#10;&#10;KI-generierte Inhalte können fehlerhaft sein.">
            <a:extLst>
              <a:ext uri="{FF2B5EF4-FFF2-40B4-BE49-F238E27FC236}">
                <a16:creationId xmlns:a16="http://schemas.microsoft.com/office/drawing/2014/main" id="{7690BE44-AFEE-6A83-F66D-E3D1E0C366D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794"/>
            <a:ext cx="13716000" cy="17145000"/>
          </a:xfrm>
          <a:prstGeom prst="rect">
            <a:avLst/>
          </a:prstGeom>
        </p:spPr>
      </p:pic>
      <p:sp>
        <p:nvSpPr>
          <p:cNvPr id="59" name="Bildplatzhalter 58">
            <a:extLst>
              <a:ext uri="{FF2B5EF4-FFF2-40B4-BE49-F238E27FC236}">
                <a16:creationId xmlns:a16="http://schemas.microsoft.com/office/drawing/2014/main" id="{486F2EB3-8841-3FDD-554E-83C07DE4680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5043443"/>
            <a:ext cx="13716000" cy="12094744"/>
          </a:xfrm>
          <a:custGeom>
            <a:avLst/>
            <a:gdLst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09329 w 7772400"/>
              <a:gd name="connsiteY9" fmla="*/ 376891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8361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79431 w 7772400"/>
              <a:gd name="connsiteY2" fmla="*/ 3562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791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74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6013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7206 w 7772400"/>
              <a:gd name="connsiteY2" fmla="*/ 41972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44506 w 7772400"/>
              <a:gd name="connsiteY2" fmla="*/ 4514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41080 w 7772400"/>
              <a:gd name="connsiteY1" fmla="*/ 0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41015 w 7772400"/>
              <a:gd name="connsiteY6" fmla="*/ 0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62605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5053 w 7772400"/>
              <a:gd name="connsiteY7" fmla="*/ 0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6955 w 7772400"/>
              <a:gd name="connsiteY1" fmla="*/ 3175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4031 w 7772400"/>
              <a:gd name="connsiteY2" fmla="*/ 51497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517080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517080 w 7772400"/>
              <a:gd name="connsiteY3" fmla="*/ 290426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44459 w 7772400"/>
              <a:gd name="connsiteY3" fmla="*/ 29631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73900 w 7772400"/>
              <a:gd name="connsiteY4" fmla="*/ 313987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  <a:gd name="connsiteX0" fmla="*/ 0 w 7772400"/>
              <a:gd name="connsiteY0" fmla="*/ 0 h 6856413"/>
              <a:gd name="connsiteX1" fmla="*/ 5351067 w 7772400"/>
              <a:gd name="connsiteY1" fmla="*/ 1211 h 6856413"/>
              <a:gd name="connsiteX2" fmla="*/ 5352069 w 7772400"/>
              <a:gd name="connsiteY2" fmla="*/ 53461 h 6856413"/>
              <a:gd name="connsiteX3" fmla="*/ 5483714 w 7772400"/>
              <a:gd name="connsiteY3" fmla="*/ 284537 h 6856413"/>
              <a:gd name="connsiteX4" fmla="*/ 5487639 w 7772400"/>
              <a:gd name="connsiteY4" fmla="*/ 290425 h 6856413"/>
              <a:gd name="connsiteX5" fmla="*/ 6049390 w 7772400"/>
              <a:gd name="connsiteY5" fmla="*/ 235616 h 6856413"/>
              <a:gd name="connsiteX6" fmla="*/ 6254754 w 7772400"/>
              <a:gd name="connsiteY6" fmla="*/ 1964 h 6856413"/>
              <a:gd name="connsiteX7" fmla="*/ 7051128 w 7772400"/>
              <a:gd name="connsiteY7" fmla="*/ 1964 h 6856413"/>
              <a:gd name="connsiteX8" fmla="*/ 7052982 w 7772400"/>
              <a:gd name="connsiteY8" fmla="*/ 20544 h 6856413"/>
              <a:gd name="connsiteX9" fmla="*/ 7456394 w 7772400"/>
              <a:gd name="connsiteY9" fmla="*/ 377265 h 6856413"/>
              <a:gd name="connsiteX10" fmla="*/ 7772400 w 7772400"/>
              <a:gd name="connsiteY10" fmla="*/ 376891 h 6856413"/>
              <a:gd name="connsiteX11" fmla="*/ 7772400 w 7772400"/>
              <a:gd name="connsiteY11" fmla="*/ 6856413 h 6856413"/>
              <a:gd name="connsiteX12" fmla="*/ 0 w 7772400"/>
              <a:gd name="connsiteY12" fmla="*/ 6856413 h 6856413"/>
              <a:gd name="connsiteX13" fmla="*/ 0 w 7772400"/>
              <a:gd name="connsiteY13" fmla="*/ 0 h 6856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7772400" h="6856413">
                <a:moveTo>
                  <a:pt x="0" y="0"/>
                </a:moveTo>
                <a:lnTo>
                  <a:pt x="5351067" y="1211"/>
                </a:lnTo>
                <a:cubicBezTo>
                  <a:pt x="5351151" y="13085"/>
                  <a:pt x="5351985" y="41587"/>
                  <a:pt x="5352069" y="53461"/>
                </a:cubicBezTo>
                <a:cubicBezTo>
                  <a:pt x="5361987" y="149790"/>
                  <a:pt x="5402650" y="218608"/>
                  <a:pt x="5483714" y="284537"/>
                </a:cubicBezTo>
                <a:lnTo>
                  <a:pt x="5487639" y="290425"/>
                </a:lnTo>
                <a:cubicBezTo>
                  <a:pt x="5662235" y="414095"/>
                  <a:pt x="5917531" y="397745"/>
                  <a:pt x="6049390" y="235616"/>
                </a:cubicBezTo>
                <a:lnTo>
                  <a:pt x="6254754" y="1964"/>
                </a:lnTo>
                <a:lnTo>
                  <a:pt x="7051128" y="1964"/>
                </a:lnTo>
                <a:lnTo>
                  <a:pt x="7052982" y="20544"/>
                </a:lnTo>
                <a:cubicBezTo>
                  <a:pt x="7052982" y="217349"/>
                  <a:pt x="7259589" y="377265"/>
                  <a:pt x="7456394" y="377265"/>
                </a:cubicBezTo>
                <a:lnTo>
                  <a:pt x="7772400" y="376891"/>
                </a:lnTo>
                <a:lnTo>
                  <a:pt x="7772400" y="6856413"/>
                </a:lnTo>
                <a:lnTo>
                  <a:pt x="0" y="6856413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>
            <a:no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59022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5400">
          <p15:clr>
            <a:srgbClr val="FBAE40"/>
          </p15:clr>
        </p15:guide>
        <p15:guide id="2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1163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4274745"/>
            <a:ext cx="11830050" cy="7132503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1474724"/>
            <a:ext cx="11830050" cy="3750815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8410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4564485"/>
            <a:ext cx="5829300" cy="1087935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182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912901"/>
            <a:ext cx="11830050" cy="331421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4203297"/>
            <a:ext cx="5802510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6263268"/>
            <a:ext cx="5802510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6" y="4203297"/>
            <a:ext cx="5831087" cy="2059971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6" y="6263268"/>
            <a:ext cx="5831087" cy="921232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816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423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252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7" y="2468795"/>
            <a:ext cx="6943725" cy="12185191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7541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143106"/>
            <a:ext cx="4423767" cy="4000871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7" y="2468795"/>
            <a:ext cx="6943725" cy="12185191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5143976"/>
            <a:ext cx="4423767" cy="9529853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7204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912901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4564485"/>
            <a:ext cx="11830050" cy="108793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30E02E-DAC8-D245-9278-19B7FB0D7CC2}" type="datetimeFigureOut">
              <a:rPr lang="de-DE" smtClean="0"/>
              <a:t>27.04.26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1"/>
            <a:ext cx="462915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1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8A95D-D841-0142-BA99-CF5C98BDBDF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46267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1">
            <a:extLst>
              <a:ext uri="{FF2B5EF4-FFF2-40B4-BE49-F238E27FC236}">
                <a16:creationId xmlns:a16="http://schemas.microsoft.com/office/drawing/2014/main" id="{E6B699BF-D565-89E8-104B-5A0B041ED08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2659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BD4027E88A08241A4E55A24F50D977B" ma:contentTypeVersion="15" ma:contentTypeDescription="Ein neues Dokument erstellen." ma:contentTypeScope="" ma:versionID="22a48b42e440ccc768d69d156937f431">
  <xsd:schema xmlns:xsd="http://www.w3.org/2001/XMLSchema" xmlns:xs="http://www.w3.org/2001/XMLSchema" xmlns:p="http://schemas.microsoft.com/office/2006/metadata/properties" xmlns:ns2="935f8dfb-d646-4a2e-bc53-e744a2babc8c" xmlns:ns3="9d8d70dd-f3da-45b4-97d2-528433f92aef" targetNamespace="http://schemas.microsoft.com/office/2006/metadata/properties" ma:root="true" ma:fieldsID="8a5582fcd46368f5f550696392ec6be6" ns2:_="" ns3:_="">
    <xsd:import namespace="935f8dfb-d646-4a2e-bc53-e744a2babc8c"/>
    <xsd:import namespace="9d8d70dd-f3da-45b4-97d2-528433f92ae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f8dfb-d646-4a2e-bc53-e744a2babc8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Bildmarkierungen" ma:readOnly="false" ma:fieldId="{5cf76f15-5ced-4ddc-b409-7134ff3c332f}" ma:taxonomyMulti="true" ma:sspId="f2ea3100-ef46-469d-888e-520703ca025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8d70dd-f3da-45b4-97d2-528433f92aef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26429fba-2c2f-42db-a4ff-9e46a93dc24b}" ma:internalName="TaxCatchAll" ma:showField="CatchAllData" ma:web="9d8d70dd-f3da-45b4-97d2-528433f92ae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d8d70dd-f3da-45b4-97d2-528433f92aef" xsi:nil="true"/>
    <lcf76f155ced4ddcb4097134ff3c332f xmlns="935f8dfb-d646-4a2e-bc53-e744a2babc8c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76F3282-83D2-4001-B8F6-9AD117EA0287}"/>
</file>

<file path=customXml/itemProps2.xml><?xml version="1.0" encoding="utf-8"?>
<ds:datastoreItem xmlns:ds="http://schemas.openxmlformats.org/officeDocument/2006/customXml" ds:itemID="{49E64FF5-66D4-4BDC-B14F-A90A33E5F9F6}"/>
</file>

<file path=customXml/itemProps3.xml><?xml version="1.0" encoding="utf-8"?>
<ds:datastoreItem xmlns:ds="http://schemas.openxmlformats.org/officeDocument/2006/customXml" ds:itemID="{7BA9168C-FE54-416B-9C31-A5388C241A27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Macintosh PowerPoint</Application>
  <PresentationFormat>Benutzerdefiniert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Barbara Geising</dc:creator>
  <cp:lastModifiedBy>Barbara Geising</cp:lastModifiedBy>
  <cp:revision>3</cp:revision>
  <dcterms:created xsi:type="dcterms:W3CDTF">2026-04-27T13:37:51Z</dcterms:created>
  <dcterms:modified xsi:type="dcterms:W3CDTF">2026-04-27T14:51:26Z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0x0101004BD4027E88A08241A4E55A24F50D977B</vt:lpwstr>
  </property>
</Properties>
</file>