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65" r:id="rId2"/>
  </p:sldIdLst>
  <p:sldSz cx="13716000" cy="17146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01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32"/>
    <p:restoredTop sz="94658"/>
  </p:normalViewPr>
  <p:slideViewPr>
    <p:cSldViewPr snapToGrid="0" showGuides="1">
      <p:cViewPr varScale="1">
        <p:scale>
          <a:sx n="40" d="100"/>
          <a:sy n="40" d="100"/>
        </p:scale>
        <p:origin x="2656" y="568"/>
      </p:cViewPr>
      <p:guideLst>
        <p:guide orient="horz" pos="5401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6" d="100"/>
          <a:sy n="96" d="100"/>
        </p:scale>
        <p:origin x="292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19D50-319E-E844-98C0-718D7FB37CC7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195513" y="1143000"/>
            <a:ext cx="2466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C2EBA-1428-6F44-B730-935A8148E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349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1pPr>
    <a:lvl2pPr marL="74053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2pPr>
    <a:lvl3pPr marL="148107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3pPr>
    <a:lvl4pPr marL="2221612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4pPr>
    <a:lvl5pPr marL="2962149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5pPr>
    <a:lvl6pPr marL="370268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6pPr>
    <a:lvl7pPr marL="4443224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7pPr>
    <a:lvl8pPr marL="518376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8pPr>
    <a:lvl9pPr marL="592429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6167"/>
            <a:ext cx="11658600" cy="596955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929"/>
            <a:ext cx="10287000" cy="4139788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31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57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97"/>
            <a:ext cx="2957513" cy="1453094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97"/>
            <a:ext cx="8701088" cy="1453094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9473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Screenshot, Visitenkarte, Schrift enthält.&#10;&#10;KI-generierte Inhalte können fehlerhaft sein.">
            <a:extLst>
              <a:ext uri="{FF2B5EF4-FFF2-40B4-BE49-F238E27FC236}">
                <a16:creationId xmlns:a16="http://schemas.microsoft.com/office/drawing/2014/main" id="{5B9EB58E-A190-D807-2808-070266F9ED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794"/>
            <a:ext cx="13716000" cy="17145000"/>
          </a:xfrm>
          <a:prstGeom prst="rect">
            <a:avLst/>
          </a:prstGeom>
        </p:spPr>
      </p:pic>
      <p:sp>
        <p:nvSpPr>
          <p:cNvPr id="59" name="Bildplatzhalter 58">
            <a:extLst>
              <a:ext uri="{FF2B5EF4-FFF2-40B4-BE49-F238E27FC236}">
                <a16:creationId xmlns:a16="http://schemas.microsoft.com/office/drawing/2014/main" id="{486F2EB3-8841-3FDD-554E-83C07DE4680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043443"/>
            <a:ext cx="13716000" cy="12094744"/>
          </a:xfrm>
          <a:custGeom>
            <a:avLst/>
            <a:gdLst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09329 w 7772400"/>
              <a:gd name="connsiteY9" fmla="*/ 376891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74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601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44506 w 7772400"/>
              <a:gd name="connsiteY2" fmla="*/ 4514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62605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44459 w 7772400"/>
              <a:gd name="connsiteY3" fmla="*/ 29631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772400" h="6856413">
                <a:moveTo>
                  <a:pt x="0" y="0"/>
                </a:moveTo>
                <a:lnTo>
                  <a:pt x="5351067" y="1211"/>
                </a:lnTo>
                <a:cubicBezTo>
                  <a:pt x="5351151" y="13085"/>
                  <a:pt x="5351985" y="41587"/>
                  <a:pt x="5352069" y="53461"/>
                </a:cubicBezTo>
                <a:cubicBezTo>
                  <a:pt x="5361987" y="149790"/>
                  <a:pt x="5402650" y="218608"/>
                  <a:pt x="5483714" y="284537"/>
                </a:cubicBezTo>
                <a:lnTo>
                  <a:pt x="5487639" y="290425"/>
                </a:lnTo>
                <a:cubicBezTo>
                  <a:pt x="5662235" y="414095"/>
                  <a:pt x="5917531" y="397745"/>
                  <a:pt x="6049390" y="235616"/>
                </a:cubicBezTo>
                <a:lnTo>
                  <a:pt x="6254754" y="1964"/>
                </a:lnTo>
                <a:lnTo>
                  <a:pt x="7051128" y="1964"/>
                </a:lnTo>
                <a:lnTo>
                  <a:pt x="7052982" y="20544"/>
                </a:lnTo>
                <a:cubicBezTo>
                  <a:pt x="7052982" y="217349"/>
                  <a:pt x="7259589" y="377265"/>
                  <a:pt x="7456394" y="377265"/>
                </a:cubicBezTo>
                <a:lnTo>
                  <a:pt x="7772400" y="376891"/>
                </a:lnTo>
                <a:lnTo>
                  <a:pt x="7772400" y="6856413"/>
                </a:lnTo>
                <a:lnTo>
                  <a:pt x="0" y="6856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9022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0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116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745"/>
            <a:ext cx="11830050" cy="713250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4724"/>
            <a:ext cx="11830050" cy="3750815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41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485"/>
            <a:ext cx="5829300" cy="1087935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485"/>
            <a:ext cx="5829300" cy="1087935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182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2901"/>
            <a:ext cx="11830050" cy="331421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3297"/>
            <a:ext cx="5802510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3268"/>
            <a:ext cx="5802510" cy="92123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3297"/>
            <a:ext cx="5831087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3268"/>
            <a:ext cx="5831087" cy="92123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8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4232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1252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8795"/>
            <a:ext cx="6943725" cy="1218519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54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8795"/>
            <a:ext cx="6943725" cy="1218519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7204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901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485"/>
            <a:ext cx="11830050" cy="1087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30E02E-DAC8-D245-9278-19B7FB0D7CC2}" type="datetimeFigureOut">
              <a:rPr lang="de-DE" smtClean="0"/>
              <a:t>05.05.26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1"/>
            <a:ext cx="462915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26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400" userDrawn="1">
          <p15:clr>
            <a:srgbClr val="F26B43"/>
          </p15:clr>
        </p15:guide>
        <p15:guide id="2" pos="43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6B699BF-D565-89E8-104B-5A0B041ED0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2659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Barbara Geising</dc:creator>
  <cp:lastModifiedBy>Barbara Geising</cp:lastModifiedBy>
  <cp:revision>4</cp:revision>
  <dcterms:created xsi:type="dcterms:W3CDTF">2026-04-27T13:37:51Z</dcterms:created>
  <dcterms:modified xsi:type="dcterms:W3CDTF">2026-05-05T09:49:53Z</dcterms:modified>
</cp:coreProperties>
</file>