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Masters/slideMaster1.xml" ContentType="application/vnd.openxmlformats-officedocument.presentationml.slideMaster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notesMasterIdLst>
    <p:notesMasterId r:id="rId3"/>
  </p:notesMasterIdLst>
  <p:sldIdLst>
    <p:sldId id="265" r:id="rId2"/>
  </p:sldIdLst>
  <p:sldSz cx="13716000" cy="1714658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401" userDrawn="1">
          <p15:clr>
            <a:srgbClr val="A4A3A4"/>
          </p15:clr>
        </p15:guide>
        <p15:guide id="2" pos="432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896"/>
    <p:restoredTop sz="94658"/>
  </p:normalViewPr>
  <p:slideViewPr>
    <p:cSldViewPr snapToGrid="0" showGuides="1">
      <p:cViewPr varScale="1">
        <p:scale>
          <a:sx n="40" d="100"/>
          <a:sy n="40" d="100"/>
        </p:scale>
        <p:origin x="2632" y="568"/>
      </p:cViewPr>
      <p:guideLst>
        <p:guide orient="horz" pos="5401"/>
        <p:guide pos="432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96" d="100"/>
          <a:sy n="96" d="100"/>
        </p:scale>
        <p:origin x="2920" y="17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10" Type="http://schemas.openxmlformats.org/officeDocument/2006/relationships/customXml" Target="../customXml/item3.xml"/><Relationship Id="rId4" Type="http://schemas.openxmlformats.org/officeDocument/2006/relationships/presProps" Target="presProps.xml"/><Relationship Id="rId9" Type="http://schemas.openxmlformats.org/officeDocument/2006/relationships/customXml" Target="../customXml/item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919D50-319E-E844-98C0-718D7FB37CC7}" type="datetimeFigureOut">
              <a:rPr lang="de-DE" smtClean="0"/>
              <a:t>27.04.26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2195513" y="1143000"/>
            <a:ext cx="24669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0C2EBA-1428-6F44-B730-935A8148EEB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073497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481075" rtl="0" eaLnBrk="1" latinLnBrk="0" hangingPunct="1">
      <a:defRPr sz="1944" kern="1200">
        <a:solidFill>
          <a:schemeClr val="tx1"/>
        </a:solidFill>
        <a:latin typeface="+mn-lt"/>
        <a:ea typeface="+mn-ea"/>
        <a:cs typeface="+mn-cs"/>
      </a:defRPr>
    </a:lvl1pPr>
    <a:lvl2pPr marL="740537" algn="l" defTabSz="1481075" rtl="0" eaLnBrk="1" latinLnBrk="0" hangingPunct="1">
      <a:defRPr sz="1944" kern="1200">
        <a:solidFill>
          <a:schemeClr val="tx1"/>
        </a:solidFill>
        <a:latin typeface="+mn-lt"/>
        <a:ea typeface="+mn-ea"/>
        <a:cs typeface="+mn-cs"/>
      </a:defRPr>
    </a:lvl2pPr>
    <a:lvl3pPr marL="1481075" algn="l" defTabSz="1481075" rtl="0" eaLnBrk="1" latinLnBrk="0" hangingPunct="1">
      <a:defRPr sz="1944" kern="1200">
        <a:solidFill>
          <a:schemeClr val="tx1"/>
        </a:solidFill>
        <a:latin typeface="+mn-lt"/>
        <a:ea typeface="+mn-ea"/>
        <a:cs typeface="+mn-cs"/>
      </a:defRPr>
    </a:lvl3pPr>
    <a:lvl4pPr marL="2221612" algn="l" defTabSz="1481075" rtl="0" eaLnBrk="1" latinLnBrk="0" hangingPunct="1">
      <a:defRPr sz="1944" kern="1200">
        <a:solidFill>
          <a:schemeClr val="tx1"/>
        </a:solidFill>
        <a:latin typeface="+mn-lt"/>
        <a:ea typeface="+mn-ea"/>
        <a:cs typeface="+mn-cs"/>
      </a:defRPr>
    </a:lvl4pPr>
    <a:lvl5pPr marL="2962149" algn="l" defTabSz="1481075" rtl="0" eaLnBrk="1" latinLnBrk="0" hangingPunct="1">
      <a:defRPr sz="1944" kern="1200">
        <a:solidFill>
          <a:schemeClr val="tx1"/>
        </a:solidFill>
        <a:latin typeface="+mn-lt"/>
        <a:ea typeface="+mn-ea"/>
        <a:cs typeface="+mn-cs"/>
      </a:defRPr>
    </a:lvl5pPr>
    <a:lvl6pPr marL="3702685" algn="l" defTabSz="1481075" rtl="0" eaLnBrk="1" latinLnBrk="0" hangingPunct="1">
      <a:defRPr sz="1944" kern="1200">
        <a:solidFill>
          <a:schemeClr val="tx1"/>
        </a:solidFill>
        <a:latin typeface="+mn-lt"/>
        <a:ea typeface="+mn-ea"/>
        <a:cs typeface="+mn-cs"/>
      </a:defRPr>
    </a:lvl6pPr>
    <a:lvl7pPr marL="4443224" algn="l" defTabSz="1481075" rtl="0" eaLnBrk="1" latinLnBrk="0" hangingPunct="1">
      <a:defRPr sz="1944" kern="1200">
        <a:solidFill>
          <a:schemeClr val="tx1"/>
        </a:solidFill>
        <a:latin typeface="+mn-lt"/>
        <a:ea typeface="+mn-ea"/>
        <a:cs typeface="+mn-cs"/>
      </a:defRPr>
    </a:lvl7pPr>
    <a:lvl8pPr marL="5183760" algn="l" defTabSz="1481075" rtl="0" eaLnBrk="1" latinLnBrk="0" hangingPunct="1">
      <a:defRPr sz="1944" kern="1200">
        <a:solidFill>
          <a:schemeClr val="tx1"/>
        </a:solidFill>
        <a:latin typeface="+mn-lt"/>
        <a:ea typeface="+mn-ea"/>
        <a:cs typeface="+mn-cs"/>
      </a:defRPr>
    </a:lvl8pPr>
    <a:lvl9pPr marL="5924297" algn="l" defTabSz="1481075" rtl="0" eaLnBrk="1" latinLnBrk="0" hangingPunct="1">
      <a:defRPr sz="1944" kern="1200">
        <a:solidFill>
          <a:schemeClr val="tx1"/>
        </a:solidFill>
        <a:latin typeface="+mn-lt"/>
        <a:ea typeface="+mn-ea"/>
        <a:cs typeface="+mn-cs"/>
      </a:defRPr>
    </a:lvl9pPr>
  </p:notesStyle>
  <p:extLst>
    <p:ext uri="{620B2872-D7B9-4A21-9093-7833F8D536E1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28700" y="2806167"/>
            <a:ext cx="11658600" cy="5969553"/>
          </a:xfrm>
        </p:spPr>
        <p:txBody>
          <a:bodyPr anchor="b"/>
          <a:lstStyle>
            <a:lvl1pPr algn="ctr">
              <a:defRPr sz="90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14500" y="9005929"/>
            <a:ext cx="10287000" cy="4139788"/>
          </a:xfrm>
        </p:spPr>
        <p:txBody>
          <a:bodyPr/>
          <a:lstStyle>
            <a:lvl1pPr marL="0" indent="0" algn="ctr">
              <a:buNone/>
              <a:defRPr sz="3600"/>
            </a:lvl1pPr>
            <a:lvl2pPr marL="685800" indent="0" algn="ctr">
              <a:buNone/>
              <a:defRPr sz="3000"/>
            </a:lvl2pPr>
            <a:lvl3pPr marL="1371600" indent="0" algn="ctr">
              <a:buNone/>
              <a:defRPr sz="2700"/>
            </a:lvl3pPr>
            <a:lvl4pPr marL="2057400" indent="0" algn="ctr">
              <a:buNone/>
              <a:defRPr sz="2400"/>
            </a:lvl4pPr>
            <a:lvl5pPr marL="2743200" indent="0" algn="ctr">
              <a:buNone/>
              <a:defRPr sz="2400"/>
            </a:lvl5pPr>
            <a:lvl6pPr marL="3429000" indent="0" algn="ctr">
              <a:buNone/>
              <a:defRPr sz="2400"/>
            </a:lvl6pPr>
            <a:lvl7pPr marL="4114800" indent="0" algn="ctr">
              <a:buNone/>
              <a:defRPr sz="2400"/>
            </a:lvl7pPr>
            <a:lvl8pPr marL="4800600" indent="0" algn="ctr">
              <a:buNone/>
              <a:defRPr sz="2400"/>
            </a:lvl8pPr>
            <a:lvl9pPr marL="5486400" indent="0" algn="ctr">
              <a:buNone/>
              <a:defRPr sz="2400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0E02E-DAC8-D245-9278-19B7FB0D7CC2}" type="datetimeFigureOut">
              <a:rPr lang="de-DE" smtClean="0"/>
              <a:t>27.04.26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8A95D-D841-0142-BA99-CF5C98BDBDF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403188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0E02E-DAC8-D245-9278-19B7FB0D7CC2}" type="datetimeFigureOut">
              <a:rPr lang="de-DE" smtClean="0"/>
              <a:t>27.04.26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8A95D-D841-0142-BA99-CF5C98BDBDF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65745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815513" y="912897"/>
            <a:ext cx="2957513" cy="14530941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42976" y="912897"/>
            <a:ext cx="8701088" cy="14530941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0E02E-DAC8-D245-9278-19B7FB0D7CC2}" type="datetimeFigureOut">
              <a:rPr lang="de-DE" smtClean="0"/>
              <a:t>27.04.26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8A95D-D841-0142-BA99-CF5C98BDBDF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594730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 descr="Ein Bild, das Text, Screenshot, Visitenkarte, Schrift enthält.&#10;&#10;KI-generierte Inhalte können fehlerhaft sein.">
            <a:extLst>
              <a:ext uri="{FF2B5EF4-FFF2-40B4-BE49-F238E27FC236}">
                <a16:creationId xmlns:a16="http://schemas.microsoft.com/office/drawing/2014/main" id="{7690BE44-AFEE-6A83-F66D-E3D1E0C366D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794"/>
            <a:ext cx="13716000" cy="17145000"/>
          </a:xfrm>
          <a:prstGeom prst="rect">
            <a:avLst/>
          </a:prstGeom>
        </p:spPr>
      </p:pic>
      <p:sp>
        <p:nvSpPr>
          <p:cNvPr id="59" name="Bildplatzhalter 58">
            <a:extLst>
              <a:ext uri="{FF2B5EF4-FFF2-40B4-BE49-F238E27FC236}">
                <a16:creationId xmlns:a16="http://schemas.microsoft.com/office/drawing/2014/main" id="{486F2EB3-8841-3FDD-554E-83C07DE4680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5043443"/>
            <a:ext cx="13716000" cy="12094744"/>
          </a:xfrm>
          <a:custGeom>
            <a:avLst/>
            <a:gdLst>
              <a:gd name="connsiteX0" fmla="*/ 0 w 7772400"/>
              <a:gd name="connsiteY0" fmla="*/ 0 h 6856413"/>
              <a:gd name="connsiteX1" fmla="*/ 5379180 w 7772400"/>
              <a:gd name="connsiteY1" fmla="*/ 0 h 6856413"/>
              <a:gd name="connsiteX2" fmla="*/ 5379431 w 7772400"/>
              <a:gd name="connsiteY2" fmla="*/ 35622 h 6856413"/>
              <a:gd name="connsiteX3" fmla="*/ 5517080 w 7772400"/>
              <a:gd name="connsiteY3" fmla="*/ 290426 h 6856413"/>
              <a:gd name="connsiteX4" fmla="*/ 5517080 w 7772400"/>
              <a:gd name="connsiteY4" fmla="*/ 290425 h 6856413"/>
              <a:gd name="connsiteX5" fmla="*/ 6049390 w 7772400"/>
              <a:gd name="connsiteY5" fmla="*/ 235616 h 6856413"/>
              <a:gd name="connsiteX6" fmla="*/ 6241015 w 7772400"/>
              <a:gd name="connsiteY6" fmla="*/ 0 h 6856413"/>
              <a:gd name="connsiteX7" fmla="*/ 7055053 w 7772400"/>
              <a:gd name="connsiteY7" fmla="*/ 0 h 6856413"/>
              <a:gd name="connsiteX8" fmla="*/ 7052982 w 7772400"/>
              <a:gd name="connsiteY8" fmla="*/ 20544 h 6856413"/>
              <a:gd name="connsiteX9" fmla="*/ 7409329 w 7772400"/>
              <a:gd name="connsiteY9" fmla="*/ 376891 h 6856413"/>
              <a:gd name="connsiteX10" fmla="*/ 7772400 w 7772400"/>
              <a:gd name="connsiteY10" fmla="*/ 376891 h 6856413"/>
              <a:gd name="connsiteX11" fmla="*/ 7772400 w 7772400"/>
              <a:gd name="connsiteY11" fmla="*/ 6856413 h 6856413"/>
              <a:gd name="connsiteX12" fmla="*/ 0 w 7772400"/>
              <a:gd name="connsiteY12" fmla="*/ 6856413 h 6856413"/>
              <a:gd name="connsiteX0" fmla="*/ 0 w 7772400"/>
              <a:gd name="connsiteY0" fmla="*/ 0 h 6856413"/>
              <a:gd name="connsiteX1" fmla="*/ 5379180 w 7772400"/>
              <a:gd name="connsiteY1" fmla="*/ 0 h 6856413"/>
              <a:gd name="connsiteX2" fmla="*/ 5379431 w 7772400"/>
              <a:gd name="connsiteY2" fmla="*/ 35622 h 6856413"/>
              <a:gd name="connsiteX3" fmla="*/ 5517080 w 7772400"/>
              <a:gd name="connsiteY3" fmla="*/ 290426 h 6856413"/>
              <a:gd name="connsiteX4" fmla="*/ 5517080 w 7772400"/>
              <a:gd name="connsiteY4" fmla="*/ 290425 h 6856413"/>
              <a:gd name="connsiteX5" fmla="*/ 6049390 w 7772400"/>
              <a:gd name="connsiteY5" fmla="*/ 235616 h 6856413"/>
              <a:gd name="connsiteX6" fmla="*/ 6241015 w 7772400"/>
              <a:gd name="connsiteY6" fmla="*/ 0 h 6856413"/>
              <a:gd name="connsiteX7" fmla="*/ 7055053 w 7772400"/>
              <a:gd name="connsiteY7" fmla="*/ 0 h 6856413"/>
              <a:gd name="connsiteX8" fmla="*/ 7052982 w 7772400"/>
              <a:gd name="connsiteY8" fmla="*/ 20544 h 6856413"/>
              <a:gd name="connsiteX9" fmla="*/ 7456394 w 7772400"/>
              <a:gd name="connsiteY9" fmla="*/ 383615 h 6856413"/>
              <a:gd name="connsiteX10" fmla="*/ 7772400 w 7772400"/>
              <a:gd name="connsiteY10" fmla="*/ 376891 h 6856413"/>
              <a:gd name="connsiteX11" fmla="*/ 7772400 w 7772400"/>
              <a:gd name="connsiteY11" fmla="*/ 6856413 h 6856413"/>
              <a:gd name="connsiteX12" fmla="*/ 0 w 7772400"/>
              <a:gd name="connsiteY12" fmla="*/ 6856413 h 6856413"/>
              <a:gd name="connsiteX13" fmla="*/ 0 w 7772400"/>
              <a:gd name="connsiteY13" fmla="*/ 0 h 6856413"/>
              <a:gd name="connsiteX0" fmla="*/ 0 w 7772400"/>
              <a:gd name="connsiteY0" fmla="*/ 0 h 6856413"/>
              <a:gd name="connsiteX1" fmla="*/ 5379180 w 7772400"/>
              <a:gd name="connsiteY1" fmla="*/ 0 h 6856413"/>
              <a:gd name="connsiteX2" fmla="*/ 5379431 w 7772400"/>
              <a:gd name="connsiteY2" fmla="*/ 35622 h 6856413"/>
              <a:gd name="connsiteX3" fmla="*/ 5517080 w 7772400"/>
              <a:gd name="connsiteY3" fmla="*/ 290426 h 6856413"/>
              <a:gd name="connsiteX4" fmla="*/ 5517080 w 7772400"/>
              <a:gd name="connsiteY4" fmla="*/ 290425 h 6856413"/>
              <a:gd name="connsiteX5" fmla="*/ 6049390 w 7772400"/>
              <a:gd name="connsiteY5" fmla="*/ 235616 h 6856413"/>
              <a:gd name="connsiteX6" fmla="*/ 6241015 w 7772400"/>
              <a:gd name="connsiteY6" fmla="*/ 0 h 6856413"/>
              <a:gd name="connsiteX7" fmla="*/ 7055053 w 7772400"/>
              <a:gd name="connsiteY7" fmla="*/ 0 h 6856413"/>
              <a:gd name="connsiteX8" fmla="*/ 7052982 w 7772400"/>
              <a:gd name="connsiteY8" fmla="*/ 20544 h 6856413"/>
              <a:gd name="connsiteX9" fmla="*/ 7456394 w 7772400"/>
              <a:gd name="connsiteY9" fmla="*/ 383615 h 6856413"/>
              <a:gd name="connsiteX10" fmla="*/ 7772400 w 7772400"/>
              <a:gd name="connsiteY10" fmla="*/ 376891 h 6856413"/>
              <a:gd name="connsiteX11" fmla="*/ 7772400 w 7772400"/>
              <a:gd name="connsiteY11" fmla="*/ 6856413 h 6856413"/>
              <a:gd name="connsiteX12" fmla="*/ 0 w 7772400"/>
              <a:gd name="connsiteY12" fmla="*/ 6856413 h 6856413"/>
              <a:gd name="connsiteX13" fmla="*/ 0 w 7772400"/>
              <a:gd name="connsiteY13" fmla="*/ 0 h 6856413"/>
              <a:gd name="connsiteX0" fmla="*/ 0 w 7772400"/>
              <a:gd name="connsiteY0" fmla="*/ 0 h 6856413"/>
              <a:gd name="connsiteX1" fmla="*/ 5379180 w 7772400"/>
              <a:gd name="connsiteY1" fmla="*/ 0 h 6856413"/>
              <a:gd name="connsiteX2" fmla="*/ 5379431 w 7772400"/>
              <a:gd name="connsiteY2" fmla="*/ 35622 h 6856413"/>
              <a:gd name="connsiteX3" fmla="*/ 5517080 w 7772400"/>
              <a:gd name="connsiteY3" fmla="*/ 290426 h 6856413"/>
              <a:gd name="connsiteX4" fmla="*/ 5517080 w 7772400"/>
              <a:gd name="connsiteY4" fmla="*/ 290425 h 6856413"/>
              <a:gd name="connsiteX5" fmla="*/ 6049390 w 7772400"/>
              <a:gd name="connsiteY5" fmla="*/ 235616 h 6856413"/>
              <a:gd name="connsiteX6" fmla="*/ 6241015 w 7772400"/>
              <a:gd name="connsiteY6" fmla="*/ 0 h 6856413"/>
              <a:gd name="connsiteX7" fmla="*/ 7055053 w 7772400"/>
              <a:gd name="connsiteY7" fmla="*/ 0 h 6856413"/>
              <a:gd name="connsiteX8" fmla="*/ 7052982 w 7772400"/>
              <a:gd name="connsiteY8" fmla="*/ 20544 h 6856413"/>
              <a:gd name="connsiteX9" fmla="*/ 7456394 w 7772400"/>
              <a:gd name="connsiteY9" fmla="*/ 377265 h 6856413"/>
              <a:gd name="connsiteX10" fmla="*/ 7772400 w 7772400"/>
              <a:gd name="connsiteY10" fmla="*/ 376891 h 6856413"/>
              <a:gd name="connsiteX11" fmla="*/ 7772400 w 7772400"/>
              <a:gd name="connsiteY11" fmla="*/ 6856413 h 6856413"/>
              <a:gd name="connsiteX12" fmla="*/ 0 w 7772400"/>
              <a:gd name="connsiteY12" fmla="*/ 6856413 h 6856413"/>
              <a:gd name="connsiteX13" fmla="*/ 0 w 7772400"/>
              <a:gd name="connsiteY13" fmla="*/ 0 h 6856413"/>
              <a:gd name="connsiteX0" fmla="*/ 0 w 7772400"/>
              <a:gd name="connsiteY0" fmla="*/ 0 h 6856413"/>
              <a:gd name="connsiteX1" fmla="*/ 5379180 w 7772400"/>
              <a:gd name="connsiteY1" fmla="*/ 0 h 6856413"/>
              <a:gd name="connsiteX2" fmla="*/ 5357206 w 7772400"/>
              <a:gd name="connsiteY2" fmla="*/ 41972 h 6856413"/>
              <a:gd name="connsiteX3" fmla="*/ 5517080 w 7772400"/>
              <a:gd name="connsiteY3" fmla="*/ 290426 h 6856413"/>
              <a:gd name="connsiteX4" fmla="*/ 5517080 w 7772400"/>
              <a:gd name="connsiteY4" fmla="*/ 290425 h 6856413"/>
              <a:gd name="connsiteX5" fmla="*/ 6049390 w 7772400"/>
              <a:gd name="connsiteY5" fmla="*/ 235616 h 6856413"/>
              <a:gd name="connsiteX6" fmla="*/ 6241015 w 7772400"/>
              <a:gd name="connsiteY6" fmla="*/ 0 h 6856413"/>
              <a:gd name="connsiteX7" fmla="*/ 7055053 w 7772400"/>
              <a:gd name="connsiteY7" fmla="*/ 0 h 6856413"/>
              <a:gd name="connsiteX8" fmla="*/ 7052982 w 7772400"/>
              <a:gd name="connsiteY8" fmla="*/ 20544 h 6856413"/>
              <a:gd name="connsiteX9" fmla="*/ 7456394 w 7772400"/>
              <a:gd name="connsiteY9" fmla="*/ 377265 h 6856413"/>
              <a:gd name="connsiteX10" fmla="*/ 7772400 w 7772400"/>
              <a:gd name="connsiteY10" fmla="*/ 376891 h 6856413"/>
              <a:gd name="connsiteX11" fmla="*/ 7772400 w 7772400"/>
              <a:gd name="connsiteY11" fmla="*/ 6856413 h 6856413"/>
              <a:gd name="connsiteX12" fmla="*/ 0 w 7772400"/>
              <a:gd name="connsiteY12" fmla="*/ 6856413 h 6856413"/>
              <a:gd name="connsiteX13" fmla="*/ 0 w 7772400"/>
              <a:gd name="connsiteY13" fmla="*/ 0 h 6856413"/>
              <a:gd name="connsiteX0" fmla="*/ 0 w 7772400"/>
              <a:gd name="connsiteY0" fmla="*/ 0 h 6856413"/>
              <a:gd name="connsiteX1" fmla="*/ 5347430 w 7772400"/>
              <a:gd name="connsiteY1" fmla="*/ 0 h 6856413"/>
              <a:gd name="connsiteX2" fmla="*/ 5357206 w 7772400"/>
              <a:gd name="connsiteY2" fmla="*/ 41972 h 6856413"/>
              <a:gd name="connsiteX3" fmla="*/ 5517080 w 7772400"/>
              <a:gd name="connsiteY3" fmla="*/ 290426 h 6856413"/>
              <a:gd name="connsiteX4" fmla="*/ 5517080 w 7772400"/>
              <a:gd name="connsiteY4" fmla="*/ 290425 h 6856413"/>
              <a:gd name="connsiteX5" fmla="*/ 6049390 w 7772400"/>
              <a:gd name="connsiteY5" fmla="*/ 235616 h 6856413"/>
              <a:gd name="connsiteX6" fmla="*/ 6241015 w 7772400"/>
              <a:gd name="connsiteY6" fmla="*/ 0 h 6856413"/>
              <a:gd name="connsiteX7" fmla="*/ 7055053 w 7772400"/>
              <a:gd name="connsiteY7" fmla="*/ 0 h 6856413"/>
              <a:gd name="connsiteX8" fmla="*/ 7052982 w 7772400"/>
              <a:gd name="connsiteY8" fmla="*/ 20544 h 6856413"/>
              <a:gd name="connsiteX9" fmla="*/ 7456394 w 7772400"/>
              <a:gd name="connsiteY9" fmla="*/ 377265 h 6856413"/>
              <a:gd name="connsiteX10" fmla="*/ 7772400 w 7772400"/>
              <a:gd name="connsiteY10" fmla="*/ 376891 h 6856413"/>
              <a:gd name="connsiteX11" fmla="*/ 7772400 w 7772400"/>
              <a:gd name="connsiteY11" fmla="*/ 6856413 h 6856413"/>
              <a:gd name="connsiteX12" fmla="*/ 0 w 7772400"/>
              <a:gd name="connsiteY12" fmla="*/ 6856413 h 6856413"/>
              <a:gd name="connsiteX13" fmla="*/ 0 w 7772400"/>
              <a:gd name="connsiteY13" fmla="*/ 0 h 6856413"/>
              <a:gd name="connsiteX0" fmla="*/ 0 w 7772400"/>
              <a:gd name="connsiteY0" fmla="*/ 0 h 6856413"/>
              <a:gd name="connsiteX1" fmla="*/ 5360130 w 7772400"/>
              <a:gd name="connsiteY1" fmla="*/ 0 h 6856413"/>
              <a:gd name="connsiteX2" fmla="*/ 5357206 w 7772400"/>
              <a:gd name="connsiteY2" fmla="*/ 41972 h 6856413"/>
              <a:gd name="connsiteX3" fmla="*/ 5517080 w 7772400"/>
              <a:gd name="connsiteY3" fmla="*/ 290426 h 6856413"/>
              <a:gd name="connsiteX4" fmla="*/ 5517080 w 7772400"/>
              <a:gd name="connsiteY4" fmla="*/ 290425 h 6856413"/>
              <a:gd name="connsiteX5" fmla="*/ 6049390 w 7772400"/>
              <a:gd name="connsiteY5" fmla="*/ 235616 h 6856413"/>
              <a:gd name="connsiteX6" fmla="*/ 6241015 w 7772400"/>
              <a:gd name="connsiteY6" fmla="*/ 0 h 6856413"/>
              <a:gd name="connsiteX7" fmla="*/ 7055053 w 7772400"/>
              <a:gd name="connsiteY7" fmla="*/ 0 h 6856413"/>
              <a:gd name="connsiteX8" fmla="*/ 7052982 w 7772400"/>
              <a:gd name="connsiteY8" fmla="*/ 20544 h 6856413"/>
              <a:gd name="connsiteX9" fmla="*/ 7456394 w 7772400"/>
              <a:gd name="connsiteY9" fmla="*/ 377265 h 6856413"/>
              <a:gd name="connsiteX10" fmla="*/ 7772400 w 7772400"/>
              <a:gd name="connsiteY10" fmla="*/ 376891 h 6856413"/>
              <a:gd name="connsiteX11" fmla="*/ 7772400 w 7772400"/>
              <a:gd name="connsiteY11" fmla="*/ 6856413 h 6856413"/>
              <a:gd name="connsiteX12" fmla="*/ 0 w 7772400"/>
              <a:gd name="connsiteY12" fmla="*/ 6856413 h 6856413"/>
              <a:gd name="connsiteX13" fmla="*/ 0 w 7772400"/>
              <a:gd name="connsiteY13" fmla="*/ 0 h 6856413"/>
              <a:gd name="connsiteX0" fmla="*/ 0 w 7772400"/>
              <a:gd name="connsiteY0" fmla="*/ 0 h 6856413"/>
              <a:gd name="connsiteX1" fmla="*/ 5341080 w 7772400"/>
              <a:gd name="connsiteY1" fmla="*/ 0 h 6856413"/>
              <a:gd name="connsiteX2" fmla="*/ 5357206 w 7772400"/>
              <a:gd name="connsiteY2" fmla="*/ 41972 h 6856413"/>
              <a:gd name="connsiteX3" fmla="*/ 5517080 w 7772400"/>
              <a:gd name="connsiteY3" fmla="*/ 290426 h 6856413"/>
              <a:gd name="connsiteX4" fmla="*/ 5517080 w 7772400"/>
              <a:gd name="connsiteY4" fmla="*/ 290425 h 6856413"/>
              <a:gd name="connsiteX5" fmla="*/ 6049390 w 7772400"/>
              <a:gd name="connsiteY5" fmla="*/ 235616 h 6856413"/>
              <a:gd name="connsiteX6" fmla="*/ 6241015 w 7772400"/>
              <a:gd name="connsiteY6" fmla="*/ 0 h 6856413"/>
              <a:gd name="connsiteX7" fmla="*/ 7055053 w 7772400"/>
              <a:gd name="connsiteY7" fmla="*/ 0 h 6856413"/>
              <a:gd name="connsiteX8" fmla="*/ 7052982 w 7772400"/>
              <a:gd name="connsiteY8" fmla="*/ 20544 h 6856413"/>
              <a:gd name="connsiteX9" fmla="*/ 7456394 w 7772400"/>
              <a:gd name="connsiteY9" fmla="*/ 377265 h 6856413"/>
              <a:gd name="connsiteX10" fmla="*/ 7772400 w 7772400"/>
              <a:gd name="connsiteY10" fmla="*/ 376891 h 6856413"/>
              <a:gd name="connsiteX11" fmla="*/ 7772400 w 7772400"/>
              <a:gd name="connsiteY11" fmla="*/ 6856413 h 6856413"/>
              <a:gd name="connsiteX12" fmla="*/ 0 w 7772400"/>
              <a:gd name="connsiteY12" fmla="*/ 6856413 h 6856413"/>
              <a:gd name="connsiteX13" fmla="*/ 0 w 7772400"/>
              <a:gd name="connsiteY13" fmla="*/ 0 h 6856413"/>
              <a:gd name="connsiteX0" fmla="*/ 0 w 7772400"/>
              <a:gd name="connsiteY0" fmla="*/ 0 h 6856413"/>
              <a:gd name="connsiteX1" fmla="*/ 5341080 w 7772400"/>
              <a:gd name="connsiteY1" fmla="*/ 0 h 6856413"/>
              <a:gd name="connsiteX2" fmla="*/ 5344506 w 7772400"/>
              <a:gd name="connsiteY2" fmla="*/ 45147 h 6856413"/>
              <a:gd name="connsiteX3" fmla="*/ 5517080 w 7772400"/>
              <a:gd name="connsiteY3" fmla="*/ 290426 h 6856413"/>
              <a:gd name="connsiteX4" fmla="*/ 5517080 w 7772400"/>
              <a:gd name="connsiteY4" fmla="*/ 290425 h 6856413"/>
              <a:gd name="connsiteX5" fmla="*/ 6049390 w 7772400"/>
              <a:gd name="connsiteY5" fmla="*/ 235616 h 6856413"/>
              <a:gd name="connsiteX6" fmla="*/ 6241015 w 7772400"/>
              <a:gd name="connsiteY6" fmla="*/ 0 h 6856413"/>
              <a:gd name="connsiteX7" fmla="*/ 7055053 w 7772400"/>
              <a:gd name="connsiteY7" fmla="*/ 0 h 6856413"/>
              <a:gd name="connsiteX8" fmla="*/ 7052982 w 7772400"/>
              <a:gd name="connsiteY8" fmla="*/ 20544 h 6856413"/>
              <a:gd name="connsiteX9" fmla="*/ 7456394 w 7772400"/>
              <a:gd name="connsiteY9" fmla="*/ 377265 h 6856413"/>
              <a:gd name="connsiteX10" fmla="*/ 7772400 w 7772400"/>
              <a:gd name="connsiteY10" fmla="*/ 376891 h 6856413"/>
              <a:gd name="connsiteX11" fmla="*/ 7772400 w 7772400"/>
              <a:gd name="connsiteY11" fmla="*/ 6856413 h 6856413"/>
              <a:gd name="connsiteX12" fmla="*/ 0 w 7772400"/>
              <a:gd name="connsiteY12" fmla="*/ 6856413 h 6856413"/>
              <a:gd name="connsiteX13" fmla="*/ 0 w 7772400"/>
              <a:gd name="connsiteY13" fmla="*/ 0 h 6856413"/>
              <a:gd name="connsiteX0" fmla="*/ 0 w 7772400"/>
              <a:gd name="connsiteY0" fmla="*/ 0 h 6856413"/>
              <a:gd name="connsiteX1" fmla="*/ 5341080 w 7772400"/>
              <a:gd name="connsiteY1" fmla="*/ 0 h 6856413"/>
              <a:gd name="connsiteX2" fmla="*/ 5354031 w 7772400"/>
              <a:gd name="connsiteY2" fmla="*/ 51497 h 6856413"/>
              <a:gd name="connsiteX3" fmla="*/ 5517080 w 7772400"/>
              <a:gd name="connsiteY3" fmla="*/ 290426 h 6856413"/>
              <a:gd name="connsiteX4" fmla="*/ 5517080 w 7772400"/>
              <a:gd name="connsiteY4" fmla="*/ 290425 h 6856413"/>
              <a:gd name="connsiteX5" fmla="*/ 6049390 w 7772400"/>
              <a:gd name="connsiteY5" fmla="*/ 235616 h 6856413"/>
              <a:gd name="connsiteX6" fmla="*/ 6241015 w 7772400"/>
              <a:gd name="connsiteY6" fmla="*/ 0 h 6856413"/>
              <a:gd name="connsiteX7" fmla="*/ 7055053 w 7772400"/>
              <a:gd name="connsiteY7" fmla="*/ 0 h 6856413"/>
              <a:gd name="connsiteX8" fmla="*/ 7052982 w 7772400"/>
              <a:gd name="connsiteY8" fmla="*/ 20544 h 6856413"/>
              <a:gd name="connsiteX9" fmla="*/ 7456394 w 7772400"/>
              <a:gd name="connsiteY9" fmla="*/ 377265 h 6856413"/>
              <a:gd name="connsiteX10" fmla="*/ 7772400 w 7772400"/>
              <a:gd name="connsiteY10" fmla="*/ 376891 h 6856413"/>
              <a:gd name="connsiteX11" fmla="*/ 7772400 w 7772400"/>
              <a:gd name="connsiteY11" fmla="*/ 6856413 h 6856413"/>
              <a:gd name="connsiteX12" fmla="*/ 0 w 7772400"/>
              <a:gd name="connsiteY12" fmla="*/ 6856413 h 6856413"/>
              <a:gd name="connsiteX13" fmla="*/ 0 w 7772400"/>
              <a:gd name="connsiteY13" fmla="*/ 0 h 6856413"/>
              <a:gd name="connsiteX0" fmla="*/ 0 w 7772400"/>
              <a:gd name="connsiteY0" fmla="*/ 0 h 6856413"/>
              <a:gd name="connsiteX1" fmla="*/ 5356955 w 7772400"/>
              <a:gd name="connsiteY1" fmla="*/ 3175 h 6856413"/>
              <a:gd name="connsiteX2" fmla="*/ 5354031 w 7772400"/>
              <a:gd name="connsiteY2" fmla="*/ 51497 h 6856413"/>
              <a:gd name="connsiteX3" fmla="*/ 5517080 w 7772400"/>
              <a:gd name="connsiteY3" fmla="*/ 290426 h 6856413"/>
              <a:gd name="connsiteX4" fmla="*/ 5517080 w 7772400"/>
              <a:gd name="connsiteY4" fmla="*/ 290425 h 6856413"/>
              <a:gd name="connsiteX5" fmla="*/ 6049390 w 7772400"/>
              <a:gd name="connsiteY5" fmla="*/ 235616 h 6856413"/>
              <a:gd name="connsiteX6" fmla="*/ 6241015 w 7772400"/>
              <a:gd name="connsiteY6" fmla="*/ 0 h 6856413"/>
              <a:gd name="connsiteX7" fmla="*/ 7055053 w 7772400"/>
              <a:gd name="connsiteY7" fmla="*/ 0 h 6856413"/>
              <a:gd name="connsiteX8" fmla="*/ 7052982 w 7772400"/>
              <a:gd name="connsiteY8" fmla="*/ 20544 h 6856413"/>
              <a:gd name="connsiteX9" fmla="*/ 7456394 w 7772400"/>
              <a:gd name="connsiteY9" fmla="*/ 377265 h 6856413"/>
              <a:gd name="connsiteX10" fmla="*/ 7772400 w 7772400"/>
              <a:gd name="connsiteY10" fmla="*/ 376891 h 6856413"/>
              <a:gd name="connsiteX11" fmla="*/ 7772400 w 7772400"/>
              <a:gd name="connsiteY11" fmla="*/ 6856413 h 6856413"/>
              <a:gd name="connsiteX12" fmla="*/ 0 w 7772400"/>
              <a:gd name="connsiteY12" fmla="*/ 6856413 h 6856413"/>
              <a:gd name="connsiteX13" fmla="*/ 0 w 7772400"/>
              <a:gd name="connsiteY13" fmla="*/ 0 h 6856413"/>
              <a:gd name="connsiteX0" fmla="*/ 0 w 7772400"/>
              <a:gd name="connsiteY0" fmla="*/ 0 h 6856413"/>
              <a:gd name="connsiteX1" fmla="*/ 5356955 w 7772400"/>
              <a:gd name="connsiteY1" fmla="*/ 3175 h 6856413"/>
              <a:gd name="connsiteX2" fmla="*/ 5354031 w 7772400"/>
              <a:gd name="connsiteY2" fmla="*/ 51497 h 6856413"/>
              <a:gd name="connsiteX3" fmla="*/ 5517080 w 7772400"/>
              <a:gd name="connsiteY3" fmla="*/ 290426 h 6856413"/>
              <a:gd name="connsiteX4" fmla="*/ 5517080 w 7772400"/>
              <a:gd name="connsiteY4" fmla="*/ 290425 h 6856413"/>
              <a:gd name="connsiteX5" fmla="*/ 6049390 w 7772400"/>
              <a:gd name="connsiteY5" fmla="*/ 235616 h 6856413"/>
              <a:gd name="connsiteX6" fmla="*/ 6262605 w 7772400"/>
              <a:gd name="connsiteY6" fmla="*/ 1964 h 6856413"/>
              <a:gd name="connsiteX7" fmla="*/ 7055053 w 7772400"/>
              <a:gd name="connsiteY7" fmla="*/ 0 h 6856413"/>
              <a:gd name="connsiteX8" fmla="*/ 7052982 w 7772400"/>
              <a:gd name="connsiteY8" fmla="*/ 20544 h 6856413"/>
              <a:gd name="connsiteX9" fmla="*/ 7456394 w 7772400"/>
              <a:gd name="connsiteY9" fmla="*/ 377265 h 6856413"/>
              <a:gd name="connsiteX10" fmla="*/ 7772400 w 7772400"/>
              <a:gd name="connsiteY10" fmla="*/ 376891 h 6856413"/>
              <a:gd name="connsiteX11" fmla="*/ 7772400 w 7772400"/>
              <a:gd name="connsiteY11" fmla="*/ 6856413 h 6856413"/>
              <a:gd name="connsiteX12" fmla="*/ 0 w 7772400"/>
              <a:gd name="connsiteY12" fmla="*/ 6856413 h 6856413"/>
              <a:gd name="connsiteX13" fmla="*/ 0 w 7772400"/>
              <a:gd name="connsiteY13" fmla="*/ 0 h 6856413"/>
              <a:gd name="connsiteX0" fmla="*/ 0 w 7772400"/>
              <a:gd name="connsiteY0" fmla="*/ 0 h 6856413"/>
              <a:gd name="connsiteX1" fmla="*/ 5356955 w 7772400"/>
              <a:gd name="connsiteY1" fmla="*/ 3175 h 6856413"/>
              <a:gd name="connsiteX2" fmla="*/ 5354031 w 7772400"/>
              <a:gd name="connsiteY2" fmla="*/ 51497 h 6856413"/>
              <a:gd name="connsiteX3" fmla="*/ 5517080 w 7772400"/>
              <a:gd name="connsiteY3" fmla="*/ 290426 h 6856413"/>
              <a:gd name="connsiteX4" fmla="*/ 5517080 w 7772400"/>
              <a:gd name="connsiteY4" fmla="*/ 290425 h 6856413"/>
              <a:gd name="connsiteX5" fmla="*/ 6049390 w 7772400"/>
              <a:gd name="connsiteY5" fmla="*/ 235616 h 6856413"/>
              <a:gd name="connsiteX6" fmla="*/ 6254754 w 7772400"/>
              <a:gd name="connsiteY6" fmla="*/ 1964 h 6856413"/>
              <a:gd name="connsiteX7" fmla="*/ 7055053 w 7772400"/>
              <a:gd name="connsiteY7" fmla="*/ 0 h 6856413"/>
              <a:gd name="connsiteX8" fmla="*/ 7052982 w 7772400"/>
              <a:gd name="connsiteY8" fmla="*/ 20544 h 6856413"/>
              <a:gd name="connsiteX9" fmla="*/ 7456394 w 7772400"/>
              <a:gd name="connsiteY9" fmla="*/ 377265 h 6856413"/>
              <a:gd name="connsiteX10" fmla="*/ 7772400 w 7772400"/>
              <a:gd name="connsiteY10" fmla="*/ 376891 h 6856413"/>
              <a:gd name="connsiteX11" fmla="*/ 7772400 w 7772400"/>
              <a:gd name="connsiteY11" fmla="*/ 6856413 h 6856413"/>
              <a:gd name="connsiteX12" fmla="*/ 0 w 7772400"/>
              <a:gd name="connsiteY12" fmla="*/ 6856413 h 6856413"/>
              <a:gd name="connsiteX13" fmla="*/ 0 w 7772400"/>
              <a:gd name="connsiteY13" fmla="*/ 0 h 6856413"/>
              <a:gd name="connsiteX0" fmla="*/ 0 w 7772400"/>
              <a:gd name="connsiteY0" fmla="*/ 0 h 6856413"/>
              <a:gd name="connsiteX1" fmla="*/ 5356955 w 7772400"/>
              <a:gd name="connsiteY1" fmla="*/ 3175 h 6856413"/>
              <a:gd name="connsiteX2" fmla="*/ 5354031 w 7772400"/>
              <a:gd name="connsiteY2" fmla="*/ 51497 h 6856413"/>
              <a:gd name="connsiteX3" fmla="*/ 5517080 w 7772400"/>
              <a:gd name="connsiteY3" fmla="*/ 290426 h 6856413"/>
              <a:gd name="connsiteX4" fmla="*/ 5517080 w 7772400"/>
              <a:gd name="connsiteY4" fmla="*/ 290425 h 6856413"/>
              <a:gd name="connsiteX5" fmla="*/ 6049390 w 7772400"/>
              <a:gd name="connsiteY5" fmla="*/ 235616 h 6856413"/>
              <a:gd name="connsiteX6" fmla="*/ 6254754 w 7772400"/>
              <a:gd name="connsiteY6" fmla="*/ 1964 h 6856413"/>
              <a:gd name="connsiteX7" fmla="*/ 7051128 w 7772400"/>
              <a:gd name="connsiteY7" fmla="*/ 1964 h 6856413"/>
              <a:gd name="connsiteX8" fmla="*/ 7052982 w 7772400"/>
              <a:gd name="connsiteY8" fmla="*/ 20544 h 6856413"/>
              <a:gd name="connsiteX9" fmla="*/ 7456394 w 7772400"/>
              <a:gd name="connsiteY9" fmla="*/ 377265 h 6856413"/>
              <a:gd name="connsiteX10" fmla="*/ 7772400 w 7772400"/>
              <a:gd name="connsiteY10" fmla="*/ 376891 h 6856413"/>
              <a:gd name="connsiteX11" fmla="*/ 7772400 w 7772400"/>
              <a:gd name="connsiteY11" fmla="*/ 6856413 h 6856413"/>
              <a:gd name="connsiteX12" fmla="*/ 0 w 7772400"/>
              <a:gd name="connsiteY12" fmla="*/ 6856413 h 6856413"/>
              <a:gd name="connsiteX13" fmla="*/ 0 w 7772400"/>
              <a:gd name="connsiteY13" fmla="*/ 0 h 6856413"/>
              <a:gd name="connsiteX0" fmla="*/ 0 w 7772400"/>
              <a:gd name="connsiteY0" fmla="*/ 0 h 6856413"/>
              <a:gd name="connsiteX1" fmla="*/ 5351067 w 7772400"/>
              <a:gd name="connsiteY1" fmla="*/ 1211 h 6856413"/>
              <a:gd name="connsiteX2" fmla="*/ 5354031 w 7772400"/>
              <a:gd name="connsiteY2" fmla="*/ 51497 h 6856413"/>
              <a:gd name="connsiteX3" fmla="*/ 5517080 w 7772400"/>
              <a:gd name="connsiteY3" fmla="*/ 290426 h 6856413"/>
              <a:gd name="connsiteX4" fmla="*/ 5517080 w 7772400"/>
              <a:gd name="connsiteY4" fmla="*/ 290425 h 6856413"/>
              <a:gd name="connsiteX5" fmla="*/ 6049390 w 7772400"/>
              <a:gd name="connsiteY5" fmla="*/ 235616 h 6856413"/>
              <a:gd name="connsiteX6" fmla="*/ 6254754 w 7772400"/>
              <a:gd name="connsiteY6" fmla="*/ 1964 h 6856413"/>
              <a:gd name="connsiteX7" fmla="*/ 7051128 w 7772400"/>
              <a:gd name="connsiteY7" fmla="*/ 1964 h 6856413"/>
              <a:gd name="connsiteX8" fmla="*/ 7052982 w 7772400"/>
              <a:gd name="connsiteY8" fmla="*/ 20544 h 6856413"/>
              <a:gd name="connsiteX9" fmla="*/ 7456394 w 7772400"/>
              <a:gd name="connsiteY9" fmla="*/ 377265 h 6856413"/>
              <a:gd name="connsiteX10" fmla="*/ 7772400 w 7772400"/>
              <a:gd name="connsiteY10" fmla="*/ 376891 h 6856413"/>
              <a:gd name="connsiteX11" fmla="*/ 7772400 w 7772400"/>
              <a:gd name="connsiteY11" fmla="*/ 6856413 h 6856413"/>
              <a:gd name="connsiteX12" fmla="*/ 0 w 7772400"/>
              <a:gd name="connsiteY12" fmla="*/ 6856413 h 6856413"/>
              <a:gd name="connsiteX13" fmla="*/ 0 w 7772400"/>
              <a:gd name="connsiteY13" fmla="*/ 0 h 6856413"/>
              <a:gd name="connsiteX0" fmla="*/ 0 w 7772400"/>
              <a:gd name="connsiteY0" fmla="*/ 0 h 6856413"/>
              <a:gd name="connsiteX1" fmla="*/ 5351067 w 7772400"/>
              <a:gd name="connsiteY1" fmla="*/ 1211 h 6856413"/>
              <a:gd name="connsiteX2" fmla="*/ 5352069 w 7772400"/>
              <a:gd name="connsiteY2" fmla="*/ 53461 h 6856413"/>
              <a:gd name="connsiteX3" fmla="*/ 5517080 w 7772400"/>
              <a:gd name="connsiteY3" fmla="*/ 290426 h 6856413"/>
              <a:gd name="connsiteX4" fmla="*/ 5517080 w 7772400"/>
              <a:gd name="connsiteY4" fmla="*/ 290425 h 6856413"/>
              <a:gd name="connsiteX5" fmla="*/ 6049390 w 7772400"/>
              <a:gd name="connsiteY5" fmla="*/ 235616 h 6856413"/>
              <a:gd name="connsiteX6" fmla="*/ 6254754 w 7772400"/>
              <a:gd name="connsiteY6" fmla="*/ 1964 h 6856413"/>
              <a:gd name="connsiteX7" fmla="*/ 7051128 w 7772400"/>
              <a:gd name="connsiteY7" fmla="*/ 1964 h 6856413"/>
              <a:gd name="connsiteX8" fmla="*/ 7052982 w 7772400"/>
              <a:gd name="connsiteY8" fmla="*/ 20544 h 6856413"/>
              <a:gd name="connsiteX9" fmla="*/ 7456394 w 7772400"/>
              <a:gd name="connsiteY9" fmla="*/ 377265 h 6856413"/>
              <a:gd name="connsiteX10" fmla="*/ 7772400 w 7772400"/>
              <a:gd name="connsiteY10" fmla="*/ 376891 h 6856413"/>
              <a:gd name="connsiteX11" fmla="*/ 7772400 w 7772400"/>
              <a:gd name="connsiteY11" fmla="*/ 6856413 h 6856413"/>
              <a:gd name="connsiteX12" fmla="*/ 0 w 7772400"/>
              <a:gd name="connsiteY12" fmla="*/ 6856413 h 6856413"/>
              <a:gd name="connsiteX13" fmla="*/ 0 w 7772400"/>
              <a:gd name="connsiteY13" fmla="*/ 0 h 6856413"/>
              <a:gd name="connsiteX0" fmla="*/ 0 w 7772400"/>
              <a:gd name="connsiteY0" fmla="*/ 0 h 6856413"/>
              <a:gd name="connsiteX1" fmla="*/ 5351067 w 7772400"/>
              <a:gd name="connsiteY1" fmla="*/ 1211 h 6856413"/>
              <a:gd name="connsiteX2" fmla="*/ 5352069 w 7772400"/>
              <a:gd name="connsiteY2" fmla="*/ 53461 h 6856413"/>
              <a:gd name="connsiteX3" fmla="*/ 5517080 w 7772400"/>
              <a:gd name="connsiteY3" fmla="*/ 290426 h 6856413"/>
              <a:gd name="connsiteX4" fmla="*/ 5473900 w 7772400"/>
              <a:gd name="connsiteY4" fmla="*/ 313987 h 6856413"/>
              <a:gd name="connsiteX5" fmla="*/ 6049390 w 7772400"/>
              <a:gd name="connsiteY5" fmla="*/ 235616 h 6856413"/>
              <a:gd name="connsiteX6" fmla="*/ 6254754 w 7772400"/>
              <a:gd name="connsiteY6" fmla="*/ 1964 h 6856413"/>
              <a:gd name="connsiteX7" fmla="*/ 7051128 w 7772400"/>
              <a:gd name="connsiteY7" fmla="*/ 1964 h 6856413"/>
              <a:gd name="connsiteX8" fmla="*/ 7052982 w 7772400"/>
              <a:gd name="connsiteY8" fmla="*/ 20544 h 6856413"/>
              <a:gd name="connsiteX9" fmla="*/ 7456394 w 7772400"/>
              <a:gd name="connsiteY9" fmla="*/ 377265 h 6856413"/>
              <a:gd name="connsiteX10" fmla="*/ 7772400 w 7772400"/>
              <a:gd name="connsiteY10" fmla="*/ 376891 h 6856413"/>
              <a:gd name="connsiteX11" fmla="*/ 7772400 w 7772400"/>
              <a:gd name="connsiteY11" fmla="*/ 6856413 h 6856413"/>
              <a:gd name="connsiteX12" fmla="*/ 0 w 7772400"/>
              <a:gd name="connsiteY12" fmla="*/ 6856413 h 6856413"/>
              <a:gd name="connsiteX13" fmla="*/ 0 w 7772400"/>
              <a:gd name="connsiteY13" fmla="*/ 0 h 6856413"/>
              <a:gd name="connsiteX0" fmla="*/ 0 w 7772400"/>
              <a:gd name="connsiteY0" fmla="*/ 0 h 6856413"/>
              <a:gd name="connsiteX1" fmla="*/ 5351067 w 7772400"/>
              <a:gd name="connsiteY1" fmla="*/ 1211 h 6856413"/>
              <a:gd name="connsiteX2" fmla="*/ 5352069 w 7772400"/>
              <a:gd name="connsiteY2" fmla="*/ 53461 h 6856413"/>
              <a:gd name="connsiteX3" fmla="*/ 5444459 w 7772400"/>
              <a:gd name="connsiteY3" fmla="*/ 296317 h 6856413"/>
              <a:gd name="connsiteX4" fmla="*/ 5473900 w 7772400"/>
              <a:gd name="connsiteY4" fmla="*/ 313987 h 6856413"/>
              <a:gd name="connsiteX5" fmla="*/ 6049390 w 7772400"/>
              <a:gd name="connsiteY5" fmla="*/ 235616 h 6856413"/>
              <a:gd name="connsiteX6" fmla="*/ 6254754 w 7772400"/>
              <a:gd name="connsiteY6" fmla="*/ 1964 h 6856413"/>
              <a:gd name="connsiteX7" fmla="*/ 7051128 w 7772400"/>
              <a:gd name="connsiteY7" fmla="*/ 1964 h 6856413"/>
              <a:gd name="connsiteX8" fmla="*/ 7052982 w 7772400"/>
              <a:gd name="connsiteY8" fmla="*/ 20544 h 6856413"/>
              <a:gd name="connsiteX9" fmla="*/ 7456394 w 7772400"/>
              <a:gd name="connsiteY9" fmla="*/ 377265 h 6856413"/>
              <a:gd name="connsiteX10" fmla="*/ 7772400 w 7772400"/>
              <a:gd name="connsiteY10" fmla="*/ 376891 h 6856413"/>
              <a:gd name="connsiteX11" fmla="*/ 7772400 w 7772400"/>
              <a:gd name="connsiteY11" fmla="*/ 6856413 h 6856413"/>
              <a:gd name="connsiteX12" fmla="*/ 0 w 7772400"/>
              <a:gd name="connsiteY12" fmla="*/ 6856413 h 6856413"/>
              <a:gd name="connsiteX13" fmla="*/ 0 w 7772400"/>
              <a:gd name="connsiteY13" fmla="*/ 0 h 6856413"/>
              <a:gd name="connsiteX0" fmla="*/ 0 w 7772400"/>
              <a:gd name="connsiteY0" fmla="*/ 0 h 6856413"/>
              <a:gd name="connsiteX1" fmla="*/ 5351067 w 7772400"/>
              <a:gd name="connsiteY1" fmla="*/ 1211 h 6856413"/>
              <a:gd name="connsiteX2" fmla="*/ 5352069 w 7772400"/>
              <a:gd name="connsiteY2" fmla="*/ 53461 h 6856413"/>
              <a:gd name="connsiteX3" fmla="*/ 5483714 w 7772400"/>
              <a:gd name="connsiteY3" fmla="*/ 284537 h 6856413"/>
              <a:gd name="connsiteX4" fmla="*/ 5473900 w 7772400"/>
              <a:gd name="connsiteY4" fmla="*/ 313987 h 6856413"/>
              <a:gd name="connsiteX5" fmla="*/ 6049390 w 7772400"/>
              <a:gd name="connsiteY5" fmla="*/ 235616 h 6856413"/>
              <a:gd name="connsiteX6" fmla="*/ 6254754 w 7772400"/>
              <a:gd name="connsiteY6" fmla="*/ 1964 h 6856413"/>
              <a:gd name="connsiteX7" fmla="*/ 7051128 w 7772400"/>
              <a:gd name="connsiteY7" fmla="*/ 1964 h 6856413"/>
              <a:gd name="connsiteX8" fmla="*/ 7052982 w 7772400"/>
              <a:gd name="connsiteY8" fmla="*/ 20544 h 6856413"/>
              <a:gd name="connsiteX9" fmla="*/ 7456394 w 7772400"/>
              <a:gd name="connsiteY9" fmla="*/ 377265 h 6856413"/>
              <a:gd name="connsiteX10" fmla="*/ 7772400 w 7772400"/>
              <a:gd name="connsiteY10" fmla="*/ 376891 h 6856413"/>
              <a:gd name="connsiteX11" fmla="*/ 7772400 w 7772400"/>
              <a:gd name="connsiteY11" fmla="*/ 6856413 h 6856413"/>
              <a:gd name="connsiteX12" fmla="*/ 0 w 7772400"/>
              <a:gd name="connsiteY12" fmla="*/ 6856413 h 6856413"/>
              <a:gd name="connsiteX13" fmla="*/ 0 w 7772400"/>
              <a:gd name="connsiteY13" fmla="*/ 0 h 6856413"/>
              <a:gd name="connsiteX0" fmla="*/ 0 w 7772400"/>
              <a:gd name="connsiteY0" fmla="*/ 0 h 6856413"/>
              <a:gd name="connsiteX1" fmla="*/ 5351067 w 7772400"/>
              <a:gd name="connsiteY1" fmla="*/ 1211 h 6856413"/>
              <a:gd name="connsiteX2" fmla="*/ 5352069 w 7772400"/>
              <a:gd name="connsiteY2" fmla="*/ 53461 h 6856413"/>
              <a:gd name="connsiteX3" fmla="*/ 5483714 w 7772400"/>
              <a:gd name="connsiteY3" fmla="*/ 284537 h 6856413"/>
              <a:gd name="connsiteX4" fmla="*/ 5487639 w 7772400"/>
              <a:gd name="connsiteY4" fmla="*/ 290425 h 6856413"/>
              <a:gd name="connsiteX5" fmla="*/ 6049390 w 7772400"/>
              <a:gd name="connsiteY5" fmla="*/ 235616 h 6856413"/>
              <a:gd name="connsiteX6" fmla="*/ 6254754 w 7772400"/>
              <a:gd name="connsiteY6" fmla="*/ 1964 h 6856413"/>
              <a:gd name="connsiteX7" fmla="*/ 7051128 w 7772400"/>
              <a:gd name="connsiteY7" fmla="*/ 1964 h 6856413"/>
              <a:gd name="connsiteX8" fmla="*/ 7052982 w 7772400"/>
              <a:gd name="connsiteY8" fmla="*/ 20544 h 6856413"/>
              <a:gd name="connsiteX9" fmla="*/ 7456394 w 7772400"/>
              <a:gd name="connsiteY9" fmla="*/ 377265 h 6856413"/>
              <a:gd name="connsiteX10" fmla="*/ 7772400 w 7772400"/>
              <a:gd name="connsiteY10" fmla="*/ 376891 h 6856413"/>
              <a:gd name="connsiteX11" fmla="*/ 7772400 w 7772400"/>
              <a:gd name="connsiteY11" fmla="*/ 6856413 h 6856413"/>
              <a:gd name="connsiteX12" fmla="*/ 0 w 7772400"/>
              <a:gd name="connsiteY12" fmla="*/ 6856413 h 6856413"/>
              <a:gd name="connsiteX13" fmla="*/ 0 w 7772400"/>
              <a:gd name="connsiteY13" fmla="*/ 0 h 6856413"/>
              <a:gd name="connsiteX0" fmla="*/ 0 w 7772400"/>
              <a:gd name="connsiteY0" fmla="*/ 0 h 6856413"/>
              <a:gd name="connsiteX1" fmla="*/ 5351067 w 7772400"/>
              <a:gd name="connsiteY1" fmla="*/ 1211 h 6856413"/>
              <a:gd name="connsiteX2" fmla="*/ 5352069 w 7772400"/>
              <a:gd name="connsiteY2" fmla="*/ 53461 h 6856413"/>
              <a:gd name="connsiteX3" fmla="*/ 5483714 w 7772400"/>
              <a:gd name="connsiteY3" fmla="*/ 284537 h 6856413"/>
              <a:gd name="connsiteX4" fmla="*/ 5487639 w 7772400"/>
              <a:gd name="connsiteY4" fmla="*/ 290425 h 6856413"/>
              <a:gd name="connsiteX5" fmla="*/ 6049390 w 7772400"/>
              <a:gd name="connsiteY5" fmla="*/ 235616 h 6856413"/>
              <a:gd name="connsiteX6" fmla="*/ 6254754 w 7772400"/>
              <a:gd name="connsiteY6" fmla="*/ 1964 h 6856413"/>
              <a:gd name="connsiteX7" fmla="*/ 7051128 w 7772400"/>
              <a:gd name="connsiteY7" fmla="*/ 1964 h 6856413"/>
              <a:gd name="connsiteX8" fmla="*/ 7052982 w 7772400"/>
              <a:gd name="connsiteY8" fmla="*/ 20544 h 6856413"/>
              <a:gd name="connsiteX9" fmla="*/ 7456394 w 7772400"/>
              <a:gd name="connsiteY9" fmla="*/ 377265 h 6856413"/>
              <a:gd name="connsiteX10" fmla="*/ 7772400 w 7772400"/>
              <a:gd name="connsiteY10" fmla="*/ 376891 h 6856413"/>
              <a:gd name="connsiteX11" fmla="*/ 7772400 w 7772400"/>
              <a:gd name="connsiteY11" fmla="*/ 6856413 h 6856413"/>
              <a:gd name="connsiteX12" fmla="*/ 0 w 7772400"/>
              <a:gd name="connsiteY12" fmla="*/ 6856413 h 6856413"/>
              <a:gd name="connsiteX13" fmla="*/ 0 w 7772400"/>
              <a:gd name="connsiteY13" fmla="*/ 0 h 6856413"/>
              <a:gd name="connsiteX0" fmla="*/ 0 w 7772400"/>
              <a:gd name="connsiteY0" fmla="*/ 0 h 6856413"/>
              <a:gd name="connsiteX1" fmla="*/ 5351067 w 7772400"/>
              <a:gd name="connsiteY1" fmla="*/ 1211 h 6856413"/>
              <a:gd name="connsiteX2" fmla="*/ 5352069 w 7772400"/>
              <a:gd name="connsiteY2" fmla="*/ 53461 h 6856413"/>
              <a:gd name="connsiteX3" fmla="*/ 5483714 w 7772400"/>
              <a:gd name="connsiteY3" fmla="*/ 284537 h 6856413"/>
              <a:gd name="connsiteX4" fmla="*/ 5487639 w 7772400"/>
              <a:gd name="connsiteY4" fmla="*/ 290425 h 6856413"/>
              <a:gd name="connsiteX5" fmla="*/ 6049390 w 7772400"/>
              <a:gd name="connsiteY5" fmla="*/ 235616 h 6856413"/>
              <a:gd name="connsiteX6" fmla="*/ 6254754 w 7772400"/>
              <a:gd name="connsiteY6" fmla="*/ 1964 h 6856413"/>
              <a:gd name="connsiteX7" fmla="*/ 7051128 w 7772400"/>
              <a:gd name="connsiteY7" fmla="*/ 1964 h 6856413"/>
              <a:gd name="connsiteX8" fmla="*/ 7052982 w 7772400"/>
              <a:gd name="connsiteY8" fmla="*/ 20544 h 6856413"/>
              <a:gd name="connsiteX9" fmla="*/ 7456394 w 7772400"/>
              <a:gd name="connsiteY9" fmla="*/ 377265 h 6856413"/>
              <a:gd name="connsiteX10" fmla="*/ 7772400 w 7772400"/>
              <a:gd name="connsiteY10" fmla="*/ 376891 h 6856413"/>
              <a:gd name="connsiteX11" fmla="*/ 7772400 w 7772400"/>
              <a:gd name="connsiteY11" fmla="*/ 6856413 h 6856413"/>
              <a:gd name="connsiteX12" fmla="*/ 0 w 7772400"/>
              <a:gd name="connsiteY12" fmla="*/ 6856413 h 6856413"/>
              <a:gd name="connsiteX13" fmla="*/ 0 w 7772400"/>
              <a:gd name="connsiteY13" fmla="*/ 0 h 6856413"/>
              <a:gd name="connsiteX0" fmla="*/ 0 w 7772400"/>
              <a:gd name="connsiteY0" fmla="*/ 0 h 6856413"/>
              <a:gd name="connsiteX1" fmla="*/ 5351067 w 7772400"/>
              <a:gd name="connsiteY1" fmla="*/ 1211 h 6856413"/>
              <a:gd name="connsiteX2" fmla="*/ 5352069 w 7772400"/>
              <a:gd name="connsiteY2" fmla="*/ 53461 h 6856413"/>
              <a:gd name="connsiteX3" fmla="*/ 5483714 w 7772400"/>
              <a:gd name="connsiteY3" fmla="*/ 284537 h 6856413"/>
              <a:gd name="connsiteX4" fmla="*/ 5487639 w 7772400"/>
              <a:gd name="connsiteY4" fmla="*/ 290425 h 6856413"/>
              <a:gd name="connsiteX5" fmla="*/ 6049390 w 7772400"/>
              <a:gd name="connsiteY5" fmla="*/ 235616 h 6856413"/>
              <a:gd name="connsiteX6" fmla="*/ 6254754 w 7772400"/>
              <a:gd name="connsiteY6" fmla="*/ 1964 h 6856413"/>
              <a:gd name="connsiteX7" fmla="*/ 7051128 w 7772400"/>
              <a:gd name="connsiteY7" fmla="*/ 1964 h 6856413"/>
              <a:gd name="connsiteX8" fmla="*/ 7052982 w 7772400"/>
              <a:gd name="connsiteY8" fmla="*/ 20544 h 6856413"/>
              <a:gd name="connsiteX9" fmla="*/ 7456394 w 7772400"/>
              <a:gd name="connsiteY9" fmla="*/ 377265 h 6856413"/>
              <a:gd name="connsiteX10" fmla="*/ 7772400 w 7772400"/>
              <a:gd name="connsiteY10" fmla="*/ 376891 h 6856413"/>
              <a:gd name="connsiteX11" fmla="*/ 7772400 w 7772400"/>
              <a:gd name="connsiteY11" fmla="*/ 6856413 h 6856413"/>
              <a:gd name="connsiteX12" fmla="*/ 0 w 7772400"/>
              <a:gd name="connsiteY12" fmla="*/ 6856413 h 6856413"/>
              <a:gd name="connsiteX13" fmla="*/ 0 w 7772400"/>
              <a:gd name="connsiteY13" fmla="*/ 0 h 6856413"/>
              <a:gd name="connsiteX0" fmla="*/ 0 w 7772400"/>
              <a:gd name="connsiteY0" fmla="*/ 0 h 6856413"/>
              <a:gd name="connsiteX1" fmla="*/ 5351067 w 7772400"/>
              <a:gd name="connsiteY1" fmla="*/ 1211 h 6856413"/>
              <a:gd name="connsiteX2" fmla="*/ 5352069 w 7772400"/>
              <a:gd name="connsiteY2" fmla="*/ 53461 h 6856413"/>
              <a:gd name="connsiteX3" fmla="*/ 5483714 w 7772400"/>
              <a:gd name="connsiteY3" fmla="*/ 284537 h 6856413"/>
              <a:gd name="connsiteX4" fmla="*/ 5487639 w 7772400"/>
              <a:gd name="connsiteY4" fmla="*/ 290425 h 6856413"/>
              <a:gd name="connsiteX5" fmla="*/ 6049390 w 7772400"/>
              <a:gd name="connsiteY5" fmla="*/ 235616 h 6856413"/>
              <a:gd name="connsiteX6" fmla="*/ 6254754 w 7772400"/>
              <a:gd name="connsiteY6" fmla="*/ 1964 h 6856413"/>
              <a:gd name="connsiteX7" fmla="*/ 7051128 w 7772400"/>
              <a:gd name="connsiteY7" fmla="*/ 1964 h 6856413"/>
              <a:gd name="connsiteX8" fmla="*/ 7052982 w 7772400"/>
              <a:gd name="connsiteY8" fmla="*/ 20544 h 6856413"/>
              <a:gd name="connsiteX9" fmla="*/ 7456394 w 7772400"/>
              <a:gd name="connsiteY9" fmla="*/ 377265 h 6856413"/>
              <a:gd name="connsiteX10" fmla="*/ 7772400 w 7772400"/>
              <a:gd name="connsiteY10" fmla="*/ 376891 h 6856413"/>
              <a:gd name="connsiteX11" fmla="*/ 7772400 w 7772400"/>
              <a:gd name="connsiteY11" fmla="*/ 6856413 h 6856413"/>
              <a:gd name="connsiteX12" fmla="*/ 0 w 7772400"/>
              <a:gd name="connsiteY12" fmla="*/ 6856413 h 6856413"/>
              <a:gd name="connsiteX13" fmla="*/ 0 w 7772400"/>
              <a:gd name="connsiteY13" fmla="*/ 0 h 68564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7772400" h="6856413">
                <a:moveTo>
                  <a:pt x="0" y="0"/>
                </a:moveTo>
                <a:lnTo>
                  <a:pt x="5351067" y="1211"/>
                </a:lnTo>
                <a:cubicBezTo>
                  <a:pt x="5351151" y="13085"/>
                  <a:pt x="5351985" y="41587"/>
                  <a:pt x="5352069" y="53461"/>
                </a:cubicBezTo>
                <a:cubicBezTo>
                  <a:pt x="5361987" y="149790"/>
                  <a:pt x="5402650" y="218608"/>
                  <a:pt x="5483714" y="284537"/>
                </a:cubicBezTo>
                <a:lnTo>
                  <a:pt x="5487639" y="290425"/>
                </a:lnTo>
                <a:cubicBezTo>
                  <a:pt x="5662235" y="414095"/>
                  <a:pt x="5917531" y="397745"/>
                  <a:pt x="6049390" y="235616"/>
                </a:cubicBezTo>
                <a:lnTo>
                  <a:pt x="6254754" y="1964"/>
                </a:lnTo>
                <a:lnTo>
                  <a:pt x="7051128" y="1964"/>
                </a:lnTo>
                <a:lnTo>
                  <a:pt x="7052982" y="20544"/>
                </a:lnTo>
                <a:cubicBezTo>
                  <a:pt x="7052982" y="217349"/>
                  <a:pt x="7259589" y="377265"/>
                  <a:pt x="7456394" y="377265"/>
                </a:cubicBezTo>
                <a:lnTo>
                  <a:pt x="7772400" y="376891"/>
                </a:lnTo>
                <a:lnTo>
                  <a:pt x="7772400" y="6856413"/>
                </a:lnTo>
                <a:lnTo>
                  <a:pt x="0" y="6856413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>
            <a:noAutofit/>
          </a:bodyPr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7590223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5400">
          <p15:clr>
            <a:srgbClr val="FBAE40"/>
          </p15:clr>
        </p15:guide>
        <p15:guide id="2" pos="432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0E02E-DAC8-D245-9278-19B7FB0D7CC2}" type="datetimeFigureOut">
              <a:rPr lang="de-DE" smtClean="0"/>
              <a:t>27.04.26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8A95D-D841-0142-BA99-CF5C98BDBDF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11163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5832" y="4274745"/>
            <a:ext cx="11830050" cy="7132503"/>
          </a:xfrm>
        </p:spPr>
        <p:txBody>
          <a:bodyPr anchor="b"/>
          <a:lstStyle>
            <a:lvl1pPr>
              <a:defRPr sz="90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35832" y="11474724"/>
            <a:ext cx="11830050" cy="3750815"/>
          </a:xfrm>
        </p:spPr>
        <p:txBody>
          <a:bodyPr/>
          <a:lstStyle>
            <a:lvl1pPr marL="0" indent="0">
              <a:buNone/>
              <a:defRPr sz="3600">
                <a:solidFill>
                  <a:schemeClr val="tx1">
                    <a:tint val="82000"/>
                  </a:schemeClr>
                </a:solidFill>
              </a:defRPr>
            </a:lvl1pPr>
            <a:lvl2pPr marL="685800" indent="0">
              <a:buNone/>
              <a:defRPr sz="3000">
                <a:solidFill>
                  <a:schemeClr val="tx1">
                    <a:tint val="82000"/>
                  </a:schemeClr>
                </a:solidFill>
              </a:defRPr>
            </a:lvl2pPr>
            <a:lvl3pPr marL="1371600" indent="0">
              <a:buNone/>
              <a:defRPr sz="2700">
                <a:solidFill>
                  <a:schemeClr val="tx1">
                    <a:tint val="82000"/>
                  </a:schemeClr>
                </a:solidFill>
              </a:defRPr>
            </a:lvl3pPr>
            <a:lvl4pPr marL="205740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4pPr>
            <a:lvl5pPr marL="274320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5pPr>
            <a:lvl6pPr marL="342900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6pPr>
            <a:lvl7pPr marL="411480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7pPr>
            <a:lvl8pPr marL="480060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8pPr>
            <a:lvl9pPr marL="548640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0E02E-DAC8-D245-9278-19B7FB0D7CC2}" type="datetimeFigureOut">
              <a:rPr lang="de-DE" smtClean="0"/>
              <a:t>27.04.26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8A95D-D841-0142-BA99-CF5C98BDBDF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484106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42975" y="4564485"/>
            <a:ext cx="5829300" cy="10879353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43725" y="4564485"/>
            <a:ext cx="5829300" cy="10879353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0E02E-DAC8-D245-9278-19B7FB0D7CC2}" type="datetimeFigureOut">
              <a:rPr lang="de-DE" smtClean="0"/>
              <a:t>27.04.26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8A95D-D841-0142-BA99-CF5C98BDBDF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018275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4762" y="912901"/>
            <a:ext cx="11830050" cy="3314214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4763" y="4203297"/>
            <a:ext cx="5802510" cy="2059971"/>
          </a:xfrm>
        </p:spPr>
        <p:txBody>
          <a:bodyPr anchor="b"/>
          <a:lstStyle>
            <a:lvl1pPr marL="0" indent="0">
              <a:buNone/>
              <a:defRPr sz="3600" b="1"/>
            </a:lvl1pPr>
            <a:lvl2pPr marL="685800" indent="0">
              <a:buNone/>
              <a:defRPr sz="3000" b="1"/>
            </a:lvl2pPr>
            <a:lvl3pPr marL="1371600" indent="0">
              <a:buNone/>
              <a:defRPr sz="2700" b="1"/>
            </a:lvl3pPr>
            <a:lvl4pPr marL="2057400" indent="0">
              <a:buNone/>
              <a:defRPr sz="2400" b="1"/>
            </a:lvl4pPr>
            <a:lvl5pPr marL="2743200" indent="0">
              <a:buNone/>
              <a:defRPr sz="2400" b="1"/>
            </a:lvl5pPr>
            <a:lvl6pPr marL="3429000" indent="0">
              <a:buNone/>
              <a:defRPr sz="2400" b="1"/>
            </a:lvl6pPr>
            <a:lvl7pPr marL="4114800" indent="0">
              <a:buNone/>
              <a:defRPr sz="2400" b="1"/>
            </a:lvl7pPr>
            <a:lvl8pPr marL="4800600" indent="0">
              <a:buNone/>
              <a:defRPr sz="2400" b="1"/>
            </a:lvl8pPr>
            <a:lvl9pPr marL="5486400" indent="0">
              <a:buNone/>
              <a:defRPr sz="24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44763" y="6263268"/>
            <a:ext cx="5802510" cy="9212323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943726" y="4203297"/>
            <a:ext cx="5831087" cy="2059971"/>
          </a:xfrm>
        </p:spPr>
        <p:txBody>
          <a:bodyPr anchor="b"/>
          <a:lstStyle>
            <a:lvl1pPr marL="0" indent="0">
              <a:buNone/>
              <a:defRPr sz="3600" b="1"/>
            </a:lvl1pPr>
            <a:lvl2pPr marL="685800" indent="0">
              <a:buNone/>
              <a:defRPr sz="3000" b="1"/>
            </a:lvl2pPr>
            <a:lvl3pPr marL="1371600" indent="0">
              <a:buNone/>
              <a:defRPr sz="2700" b="1"/>
            </a:lvl3pPr>
            <a:lvl4pPr marL="2057400" indent="0">
              <a:buNone/>
              <a:defRPr sz="2400" b="1"/>
            </a:lvl4pPr>
            <a:lvl5pPr marL="2743200" indent="0">
              <a:buNone/>
              <a:defRPr sz="2400" b="1"/>
            </a:lvl5pPr>
            <a:lvl6pPr marL="3429000" indent="0">
              <a:buNone/>
              <a:defRPr sz="2400" b="1"/>
            </a:lvl6pPr>
            <a:lvl7pPr marL="4114800" indent="0">
              <a:buNone/>
              <a:defRPr sz="2400" b="1"/>
            </a:lvl7pPr>
            <a:lvl8pPr marL="4800600" indent="0">
              <a:buNone/>
              <a:defRPr sz="2400" b="1"/>
            </a:lvl8pPr>
            <a:lvl9pPr marL="5486400" indent="0">
              <a:buNone/>
              <a:defRPr sz="24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943726" y="6263268"/>
            <a:ext cx="5831087" cy="9212323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0E02E-DAC8-D245-9278-19B7FB0D7CC2}" type="datetimeFigureOut">
              <a:rPr lang="de-DE" smtClean="0"/>
              <a:t>27.04.26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8A95D-D841-0142-BA99-CF5C98BDBDF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3816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0E02E-DAC8-D245-9278-19B7FB0D7CC2}" type="datetimeFigureOut">
              <a:rPr lang="de-DE" smtClean="0"/>
              <a:t>27.04.26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8A95D-D841-0142-BA99-CF5C98BDBDF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342322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0E02E-DAC8-D245-9278-19B7FB0D7CC2}" type="datetimeFigureOut">
              <a:rPr lang="de-DE" smtClean="0"/>
              <a:t>27.04.26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8A95D-D841-0142-BA99-CF5C98BDBDF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412521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4762" y="1143106"/>
            <a:ext cx="4423767" cy="4000871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31087" y="2468795"/>
            <a:ext cx="6943725" cy="12185191"/>
          </a:xfrm>
        </p:spPr>
        <p:txBody>
          <a:bodyPr/>
          <a:lstStyle>
            <a:lvl1pPr>
              <a:defRPr sz="4800"/>
            </a:lvl1pPr>
            <a:lvl2pPr>
              <a:defRPr sz="4200"/>
            </a:lvl2pPr>
            <a:lvl3pPr>
              <a:defRPr sz="3600"/>
            </a:lvl3pPr>
            <a:lvl4pPr>
              <a:defRPr sz="3000"/>
            </a:lvl4pPr>
            <a:lvl5pPr>
              <a:defRPr sz="3000"/>
            </a:lvl5pPr>
            <a:lvl6pPr>
              <a:defRPr sz="3000"/>
            </a:lvl6pPr>
            <a:lvl7pPr>
              <a:defRPr sz="3000"/>
            </a:lvl7pPr>
            <a:lvl8pPr>
              <a:defRPr sz="3000"/>
            </a:lvl8pPr>
            <a:lvl9pPr>
              <a:defRPr sz="3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44762" y="5143976"/>
            <a:ext cx="4423767" cy="9529853"/>
          </a:xfrm>
        </p:spPr>
        <p:txBody>
          <a:bodyPr/>
          <a:lstStyle>
            <a:lvl1pPr marL="0" indent="0">
              <a:buNone/>
              <a:defRPr sz="2400"/>
            </a:lvl1pPr>
            <a:lvl2pPr marL="685800" indent="0">
              <a:buNone/>
              <a:defRPr sz="2100"/>
            </a:lvl2pPr>
            <a:lvl3pPr marL="1371600" indent="0">
              <a:buNone/>
              <a:defRPr sz="1800"/>
            </a:lvl3pPr>
            <a:lvl4pPr marL="2057400" indent="0">
              <a:buNone/>
              <a:defRPr sz="1500"/>
            </a:lvl4pPr>
            <a:lvl5pPr marL="2743200" indent="0">
              <a:buNone/>
              <a:defRPr sz="1500"/>
            </a:lvl5pPr>
            <a:lvl6pPr marL="3429000" indent="0">
              <a:buNone/>
              <a:defRPr sz="1500"/>
            </a:lvl6pPr>
            <a:lvl7pPr marL="4114800" indent="0">
              <a:buNone/>
              <a:defRPr sz="1500"/>
            </a:lvl7pPr>
            <a:lvl8pPr marL="4800600" indent="0">
              <a:buNone/>
              <a:defRPr sz="1500"/>
            </a:lvl8pPr>
            <a:lvl9pPr marL="5486400" indent="0">
              <a:buNone/>
              <a:defRPr sz="15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0E02E-DAC8-D245-9278-19B7FB0D7CC2}" type="datetimeFigureOut">
              <a:rPr lang="de-DE" smtClean="0"/>
              <a:t>27.04.26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8A95D-D841-0142-BA99-CF5C98BDBDF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275416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4762" y="1143106"/>
            <a:ext cx="4423767" cy="4000871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831087" y="2468795"/>
            <a:ext cx="6943725" cy="12185191"/>
          </a:xfrm>
        </p:spPr>
        <p:txBody>
          <a:bodyPr anchor="t"/>
          <a:lstStyle>
            <a:lvl1pPr marL="0" indent="0">
              <a:buNone/>
              <a:defRPr sz="4800"/>
            </a:lvl1pPr>
            <a:lvl2pPr marL="685800" indent="0">
              <a:buNone/>
              <a:defRPr sz="4200"/>
            </a:lvl2pPr>
            <a:lvl3pPr marL="1371600" indent="0">
              <a:buNone/>
              <a:defRPr sz="3600"/>
            </a:lvl3pPr>
            <a:lvl4pPr marL="2057400" indent="0">
              <a:buNone/>
              <a:defRPr sz="3000"/>
            </a:lvl4pPr>
            <a:lvl5pPr marL="2743200" indent="0">
              <a:buNone/>
              <a:defRPr sz="3000"/>
            </a:lvl5pPr>
            <a:lvl6pPr marL="3429000" indent="0">
              <a:buNone/>
              <a:defRPr sz="3000"/>
            </a:lvl6pPr>
            <a:lvl7pPr marL="4114800" indent="0">
              <a:buNone/>
              <a:defRPr sz="3000"/>
            </a:lvl7pPr>
            <a:lvl8pPr marL="4800600" indent="0">
              <a:buNone/>
              <a:defRPr sz="3000"/>
            </a:lvl8pPr>
            <a:lvl9pPr marL="5486400" indent="0">
              <a:buNone/>
              <a:defRPr sz="30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44762" y="5143976"/>
            <a:ext cx="4423767" cy="9529853"/>
          </a:xfrm>
        </p:spPr>
        <p:txBody>
          <a:bodyPr/>
          <a:lstStyle>
            <a:lvl1pPr marL="0" indent="0">
              <a:buNone/>
              <a:defRPr sz="2400"/>
            </a:lvl1pPr>
            <a:lvl2pPr marL="685800" indent="0">
              <a:buNone/>
              <a:defRPr sz="2100"/>
            </a:lvl2pPr>
            <a:lvl3pPr marL="1371600" indent="0">
              <a:buNone/>
              <a:defRPr sz="1800"/>
            </a:lvl3pPr>
            <a:lvl4pPr marL="2057400" indent="0">
              <a:buNone/>
              <a:defRPr sz="1500"/>
            </a:lvl4pPr>
            <a:lvl5pPr marL="2743200" indent="0">
              <a:buNone/>
              <a:defRPr sz="1500"/>
            </a:lvl5pPr>
            <a:lvl6pPr marL="3429000" indent="0">
              <a:buNone/>
              <a:defRPr sz="1500"/>
            </a:lvl6pPr>
            <a:lvl7pPr marL="4114800" indent="0">
              <a:buNone/>
              <a:defRPr sz="1500"/>
            </a:lvl7pPr>
            <a:lvl8pPr marL="4800600" indent="0">
              <a:buNone/>
              <a:defRPr sz="1500"/>
            </a:lvl8pPr>
            <a:lvl9pPr marL="5486400" indent="0">
              <a:buNone/>
              <a:defRPr sz="15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0E02E-DAC8-D245-9278-19B7FB0D7CC2}" type="datetimeFigureOut">
              <a:rPr lang="de-DE" smtClean="0"/>
              <a:t>27.04.26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8A95D-D841-0142-BA99-CF5C98BDBDF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772044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42975" y="912901"/>
            <a:ext cx="11830050" cy="331421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2975" y="4564485"/>
            <a:ext cx="11830050" cy="1087935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42975" y="15892351"/>
            <a:ext cx="3086100" cy="9128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8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230E02E-DAC8-D245-9278-19B7FB0D7CC2}" type="datetimeFigureOut">
              <a:rPr lang="de-DE" smtClean="0"/>
              <a:t>27.04.26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43425" y="15892351"/>
            <a:ext cx="4629150" cy="9128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8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686925" y="15892351"/>
            <a:ext cx="3086100" cy="9128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358A95D-D841-0142-BA99-CF5C98BDBDF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462672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</p:sldLayoutIdLst>
  <p:txStyles>
    <p:titleStyle>
      <a:lvl1pPr algn="l" defTabSz="1371600" rtl="0" eaLnBrk="1" latinLnBrk="0" hangingPunct="1">
        <a:lnSpc>
          <a:spcPct val="90000"/>
        </a:lnSpc>
        <a:spcBef>
          <a:spcPct val="0"/>
        </a:spcBef>
        <a:buNone/>
        <a:defRPr sz="6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1371600" rtl="0" eaLnBrk="1" latinLnBrk="0" hangingPunct="1">
        <a:lnSpc>
          <a:spcPct val="90000"/>
        </a:lnSpc>
        <a:spcBef>
          <a:spcPts val="1500"/>
        </a:spcBef>
        <a:buFont typeface="Arial" panose="020B0604020202020204" pitchFamily="34" charset="0"/>
        <a:buChar char="•"/>
        <a:defRPr sz="4200" kern="1200">
          <a:solidFill>
            <a:schemeClr val="tx1"/>
          </a:solidFill>
          <a:latin typeface="+mn-lt"/>
          <a:ea typeface="+mn-ea"/>
          <a:cs typeface="+mn-cs"/>
        </a:defRPr>
      </a:lvl1pPr>
      <a:lvl2pPr marL="1028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714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2400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30861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7719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457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5143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829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2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4290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114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486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ildplatzhalter 1">
            <a:extLst>
              <a:ext uri="{FF2B5EF4-FFF2-40B4-BE49-F238E27FC236}">
                <a16:creationId xmlns:a16="http://schemas.microsoft.com/office/drawing/2014/main" id="{E6B699BF-D565-89E8-104B-5A0B041ED08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726598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4BD4027E88A08241A4E55A24F50D977B" ma:contentTypeVersion="15" ma:contentTypeDescription="Ein neues Dokument erstellen." ma:contentTypeScope="" ma:versionID="22a48b42e440ccc768d69d156937f431">
  <xsd:schema xmlns:xsd="http://www.w3.org/2001/XMLSchema" xmlns:xs="http://www.w3.org/2001/XMLSchema" xmlns:p="http://schemas.microsoft.com/office/2006/metadata/properties" xmlns:ns2="935f8dfb-d646-4a2e-bc53-e744a2babc8c" xmlns:ns3="9d8d70dd-f3da-45b4-97d2-528433f92aef" targetNamespace="http://schemas.microsoft.com/office/2006/metadata/properties" ma:root="true" ma:fieldsID="8a5582fcd46368f5f550696392ec6be6" ns2:_="" ns3:_="">
    <xsd:import namespace="935f8dfb-d646-4a2e-bc53-e744a2babc8c"/>
    <xsd:import namespace="9d8d70dd-f3da-45b4-97d2-528433f92ae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SearchProperties" minOccurs="0"/>
                <xsd:element ref="ns2:MediaServiceObjectDetectorVersion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35f8dfb-d646-4a2e-bc53-e744a2babc8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SearchProperties" ma:index="1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7" nillable="true" ma:displayName="Location" ma:indexed="true" ma:internalName="MediaServiceLocation" ma:readOnly="true">
      <xsd:simpleType>
        <xsd:restriction base="dms:Text"/>
      </xsd:simpleType>
    </xsd:element>
    <xsd:element name="lcf76f155ced4ddcb4097134ff3c332f" ma:index="19" nillable="true" ma:taxonomy="true" ma:internalName="lcf76f155ced4ddcb4097134ff3c332f" ma:taxonomyFieldName="MediaServiceImageTags" ma:displayName="Bildmarkierungen" ma:readOnly="false" ma:fieldId="{5cf76f15-5ced-4ddc-b409-7134ff3c332f}" ma:taxonomyMulti="true" ma:sspId="f2ea3100-ef46-469d-888e-520703ca025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BillingMetadata" ma:index="22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d8d70dd-f3da-45b4-97d2-528433f92aef" elementFormDefault="qualified">
    <xsd:import namespace="http://schemas.microsoft.com/office/2006/documentManagement/types"/>
    <xsd:import namespace="http://schemas.microsoft.com/office/infopath/2007/PartnerControls"/>
    <xsd:element name="TaxCatchAll" ma:index="20" nillable="true" ma:displayName="Taxonomy Catch All Column" ma:hidden="true" ma:list="{26429fba-2c2f-42db-a4ff-9e46a93dc24b}" ma:internalName="TaxCatchAll" ma:showField="CatchAllData" ma:web="9d8d70dd-f3da-45b4-97d2-528433f92ae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9d8d70dd-f3da-45b4-97d2-528433f92aef" xsi:nil="true"/>
    <lcf76f155ced4ddcb4097134ff3c332f xmlns="935f8dfb-d646-4a2e-bc53-e744a2babc8c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67213B69-C51A-450B-AAC1-CB7A92A5C8CB}"/>
</file>

<file path=customXml/itemProps2.xml><?xml version="1.0" encoding="utf-8"?>
<ds:datastoreItem xmlns:ds="http://schemas.openxmlformats.org/officeDocument/2006/customXml" ds:itemID="{35A110EC-53F0-4323-9E5E-8F538E211EF5}"/>
</file>

<file path=customXml/itemProps3.xml><?xml version="1.0" encoding="utf-8"?>
<ds:datastoreItem xmlns:ds="http://schemas.openxmlformats.org/officeDocument/2006/customXml" ds:itemID="{CF543AA0-806E-4852-8A1E-D16EEF31DDC4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Macintosh PowerPoint</Application>
  <PresentationFormat>Benutzerdefiniert</PresentationFormat>
  <Paragraphs>0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Barbara Geising</dc:creator>
  <cp:lastModifiedBy>Barbara Geising</cp:lastModifiedBy>
  <cp:revision>3</cp:revision>
  <dcterms:created xsi:type="dcterms:W3CDTF">2026-04-27T13:37:51Z</dcterms:created>
  <dcterms:modified xsi:type="dcterms:W3CDTF">2026-04-27T14:51:50Z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0x0101004BD4027E88A08241A4E55A24F50D977B</vt:lpwstr>
  </property>
</Properties>
</file>