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65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6"/>
    <p:restoredTop sz="94658"/>
  </p:normalViewPr>
  <p:slideViewPr>
    <p:cSldViewPr snapToGrid="0" showGuides="1">
      <p:cViewPr varScale="1">
        <p:scale>
          <a:sx n="40" d="100"/>
          <a:sy n="40" d="100"/>
        </p:scale>
        <p:origin x="2632" y="568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31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47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7690BE44-AFEE-6A83-F66D-E3D1E0C366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4"/>
            <a:ext cx="13716000" cy="17145000"/>
          </a:xfrm>
          <a:prstGeom prst="rect">
            <a:avLst/>
          </a:prstGeom>
        </p:spPr>
      </p:pic>
      <p:sp>
        <p:nvSpPr>
          <p:cNvPr id="59" name="Bildplatzhalter 58">
            <a:extLst>
              <a:ext uri="{FF2B5EF4-FFF2-40B4-BE49-F238E27FC236}">
                <a16:creationId xmlns:a16="http://schemas.microsoft.com/office/drawing/2014/main" id="{486F2EB3-8841-3FDD-554E-83C07DE468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043443"/>
            <a:ext cx="13716000" cy="12094744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72400" h="6856413">
                <a:moveTo>
                  <a:pt x="0" y="0"/>
                </a:moveTo>
                <a:lnTo>
                  <a:pt x="5351067" y="1211"/>
                </a:lnTo>
                <a:cubicBezTo>
                  <a:pt x="5351151" y="13085"/>
                  <a:pt x="5351985" y="41587"/>
                  <a:pt x="5352069" y="53461"/>
                </a:cubicBezTo>
                <a:cubicBezTo>
                  <a:pt x="5361987" y="149790"/>
                  <a:pt x="5402650" y="218608"/>
                  <a:pt x="5483714" y="284537"/>
                </a:cubicBezTo>
                <a:lnTo>
                  <a:pt x="5487639" y="290425"/>
                </a:lnTo>
                <a:cubicBezTo>
                  <a:pt x="5662235" y="414095"/>
                  <a:pt x="5917531" y="397745"/>
                  <a:pt x="6049390" y="235616"/>
                </a:cubicBezTo>
                <a:lnTo>
                  <a:pt x="6254754" y="1964"/>
                </a:lnTo>
                <a:lnTo>
                  <a:pt x="7051128" y="1964"/>
                </a:lnTo>
                <a:lnTo>
                  <a:pt x="7052982" y="20544"/>
                </a:lnTo>
                <a:cubicBezTo>
                  <a:pt x="7052982" y="217349"/>
                  <a:pt x="7259589" y="377265"/>
                  <a:pt x="7456394" y="377265"/>
                </a:cubicBezTo>
                <a:lnTo>
                  <a:pt x="7772400" y="376891"/>
                </a:lnTo>
                <a:lnTo>
                  <a:pt x="7772400" y="6856413"/>
                </a:lnTo>
                <a:lnTo>
                  <a:pt x="0" y="6856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022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16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41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82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901"/>
            <a:ext cx="11830050" cy="331421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3268"/>
            <a:ext cx="5831087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3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25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20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26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6B699BF-D565-89E8-104B-5A0B041ED0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65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36C4B92-CF04-41B5-A7C7-A5A71501C484}"/>
</file>

<file path=customXml/itemProps2.xml><?xml version="1.0" encoding="utf-8"?>
<ds:datastoreItem xmlns:ds="http://schemas.openxmlformats.org/officeDocument/2006/customXml" ds:itemID="{35A110EC-53F0-4323-9E5E-8F538E211EF5}"/>
</file>

<file path=customXml/itemProps3.xml><?xml version="1.0" encoding="utf-8"?>
<ds:datastoreItem xmlns:ds="http://schemas.openxmlformats.org/officeDocument/2006/customXml" ds:itemID="{CF543AA0-806E-4852-8A1E-D16EEF31DDC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3</cp:revision>
  <dcterms:created xsi:type="dcterms:W3CDTF">2026-04-27T13:37:51Z</dcterms:created>
  <dcterms:modified xsi:type="dcterms:W3CDTF">2026-04-27T14:51:50Z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