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1"/>
  </p:sldMasterIdLst>
  <p:notesMasterIdLst>
    <p:notesMasterId r:id="rId3"/>
  </p:notesMasterIdLst>
  <p:sldIdLst>
    <p:sldId id="26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7"/>
    <p:restoredTop sz="94665"/>
  </p:normalViewPr>
  <p:slideViewPr>
    <p:cSldViewPr snapToGrid="0" showGuides="1">
      <p:cViewPr>
        <p:scale>
          <a:sx n="78" d="100"/>
          <a:sy n="78" d="100"/>
        </p:scale>
        <p:origin x="1656" y="552"/>
      </p:cViewPr>
      <p:guideLst>
        <p:guide orient="horz" pos="432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86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08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792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CC7DB68A-5933-ACB5-A9D4-2078D26229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"/>
            <a:ext cx="13715999" cy="13715999"/>
          </a:xfrm>
          <a:prstGeom prst="rect">
            <a:avLst/>
          </a:prstGeom>
        </p:spPr>
      </p:pic>
      <p:sp>
        <p:nvSpPr>
          <p:cNvPr id="5" name="Bildplatzhalter 58">
            <a:extLst>
              <a:ext uri="{FF2B5EF4-FFF2-40B4-BE49-F238E27FC236}">
                <a16:creationId xmlns:a16="http://schemas.microsoft.com/office/drawing/2014/main" id="{4223DDE3-99B9-31DD-562C-F4D3DD0DF2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89" y="5042831"/>
            <a:ext cx="13732818" cy="8675063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642860 w 7772400"/>
              <a:gd name="connsiteY11" fmla="*/ 5807900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4888978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247304 w 7772400"/>
              <a:gd name="connsiteY12" fmla="*/ 3781560 h 4888978"/>
              <a:gd name="connsiteX13" fmla="*/ 0 w 7772400"/>
              <a:gd name="connsiteY13" fmla="*/ 0 h 4888978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11777 w 7772400"/>
              <a:gd name="connsiteY12" fmla="*/ 4877197 h 4888978"/>
              <a:gd name="connsiteX13" fmla="*/ 0 w 7772400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917823"/>
              <a:gd name="connsiteX1" fmla="*/ 5351344 w 7772677"/>
              <a:gd name="connsiteY1" fmla="*/ 1211 h 4917823"/>
              <a:gd name="connsiteX2" fmla="*/ 5352346 w 7772677"/>
              <a:gd name="connsiteY2" fmla="*/ 53461 h 4917823"/>
              <a:gd name="connsiteX3" fmla="*/ 5483991 w 7772677"/>
              <a:gd name="connsiteY3" fmla="*/ 284537 h 4917823"/>
              <a:gd name="connsiteX4" fmla="*/ 5487916 w 7772677"/>
              <a:gd name="connsiteY4" fmla="*/ 290425 h 4917823"/>
              <a:gd name="connsiteX5" fmla="*/ 6049667 w 7772677"/>
              <a:gd name="connsiteY5" fmla="*/ 235616 h 4917823"/>
              <a:gd name="connsiteX6" fmla="*/ 6255031 w 7772677"/>
              <a:gd name="connsiteY6" fmla="*/ 1964 h 4917823"/>
              <a:gd name="connsiteX7" fmla="*/ 7051405 w 7772677"/>
              <a:gd name="connsiteY7" fmla="*/ 1964 h 4917823"/>
              <a:gd name="connsiteX8" fmla="*/ 7053259 w 7772677"/>
              <a:gd name="connsiteY8" fmla="*/ 20544 h 4917823"/>
              <a:gd name="connsiteX9" fmla="*/ 7456671 w 7772677"/>
              <a:gd name="connsiteY9" fmla="*/ 377265 h 4917823"/>
              <a:gd name="connsiteX10" fmla="*/ 7772677 w 7772677"/>
              <a:gd name="connsiteY10" fmla="*/ 376891 h 4917823"/>
              <a:gd name="connsiteX11" fmla="*/ 7772677 w 7772677"/>
              <a:gd name="connsiteY11" fmla="*/ 4888978 h 4917823"/>
              <a:gd name="connsiteX12" fmla="*/ 1259 w 7772677"/>
              <a:gd name="connsiteY12" fmla="*/ 4917823 h 4917823"/>
              <a:gd name="connsiteX13" fmla="*/ 277 w 7772677"/>
              <a:gd name="connsiteY13" fmla="*/ 0 h 4917823"/>
              <a:gd name="connsiteX0" fmla="*/ 277 w 7781930"/>
              <a:gd name="connsiteY0" fmla="*/ 0 h 4917823"/>
              <a:gd name="connsiteX1" fmla="*/ 5351344 w 7781930"/>
              <a:gd name="connsiteY1" fmla="*/ 1211 h 4917823"/>
              <a:gd name="connsiteX2" fmla="*/ 5352346 w 7781930"/>
              <a:gd name="connsiteY2" fmla="*/ 53461 h 4917823"/>
              <a:gd name="connsiteX3" fmla="*/ 5483991 w 7781930"/>
              <a:gd name="connsiteY3" fmla="*/ 284537 h 4917823"/>
              <a:gd name="connsiteX4" fmla="*/ 5487916 w 7781930"/>
              <a:gd name="connsiteY4" fmla="*/ 290425 h 4917823"/>
              <a:gd name="connsiteX5" fmla="*/ 6049667 w 7781930"/>
              <a:gd name="connsiteY5" fmla="*/ 235616 h 4917823"/>
              <a:gd name="connsiteX6" fmla="*/ 6255031 w 7781930"/>
              <a:gd name="connsiteY6" fmla="*/ 1964 h 4917823"/>
              <a:gd name="connsiteX7" fmla="*/ 7051405 w 7781930"/>
              <a:gd name="connsiteY7" fmla="*/ 1964 h 4917823"/>
              <a:gd name="connsiteX8" fmla="*/ 7053259 w 7781930"/>
              <a:gd name="connsiteY8" fmla="*/ 20544 h 4917823"/>
              <a:gd name="connsiteX9" fmla="*/ 7456671 w 7781930"/>
              <a:gd name="connsiteY9" fmla="*/ 377265 h 4917823"/>
              <a:gd name="connsiteX10" fmla="*/ 7772677 w 7781930"/>
              <a:gd name="connsiteY10" fmla="*/ 376891 h 4917823"/>
              <a:gd name="connsiteX11" fmla="*/ 7781930 w 7781930"/>
              <a:gd name="connsiteY11" fmla="*/ 4916747 h 4917823"/>
              <a:gd name="connsiteX12" fmla="*/ 1259 w 7781930"/>
              <a:gd name="connsiteY12" fmla="*/ 4917823 h 4917823"/>
              <a:gd name="connsiteX13" fmla="*/ 277 w 7781930"/>
              <a:gd name="connsiteY13" fmla="*/ 0 h 491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81930" h="4917823">
                <a:moveTo>
                  <a:pt x="277" y="0"/>
                </a:moveTo>
                <a:lnTo>
                  <a:pt x="5351344" y="1211"/>
                </a:lnTo>
                <a:cubicBezTo>
                  <a:pt x="5351428" y="13085"/>
                  <a:pt x="5352262" y="41587"/>
                  <a:pt x="5352346" y="53461"/>
                </a:cubicBezTo>
                <a:cubicBezTo>
                  <a:pt x="5362264" y="149790"/>
                  <a:pt x="5402927" y="218608"/>
                  <a:pt x="5483991" y="284537"/>
                </a:cubicBezTo>
                <a:lnTo>
                  <a:pt x="5487916" y="290425"/>
                </a:lnTo>
                <a:cubicBezTo>
                  <a:pt x="5662512" y="414095"/>
                  <a:pt x="5917808" y="397745"/>
                  <a:pt x="6049667" y="235616"/>
                </a:cubicBezTo>
                <a:lnTo>
                  <a:pt x="6255031" y="1964"/>
                </a:lnTo>
                <a:lnTo>
                  <a:pt x="7051405" y="1964"/>
                </a:lnTo>
                <a:lnTo>
                  <a:pt x="7053259" y="20544"/>
                </a:lnTo>
                <a:cubicBezTo>
                  <a:pt x="7053259" y="217349"/>
                  <a:pt x="7259866" y="377265"/>
                  <a:pt x="7456671" y="377265"/>
                </a:cubicBezTo>
                <a:lnTo>
                  <a:pt x="7772677" y="376891"/>
                </a:lnTo>
                <a:cubicBezTo>
                  <a:pt x="7775761" y="1890176"/>
                  <a:pt x="7778846" y="3403462"/>
                  <a:pt x="7781930" y="4916747"/>
                </a:cubicBezTo>
                <a:lnTo>
                  <a:pt x="1259" y="4917823"/>
                </a:lnTo>
                <a:cubicBezTo>
                  <a:pt x="-2667" y="3292091"/>
                  <a:pt x="4203" y="1625732"/>
                  <a:pt x="27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254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14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92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8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5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28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5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61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79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03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B761C62-EE60-0B34-36BB-41E8FDD1C6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74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E0C06C-DD2F-4F01-9D09-F027C29D89C0}"/>
</file>

<file path=customXml/itemProps2.xml><?xml version="1.0" encoding="utf-8"?>
<ds:datastoreItem xmlns:ds="http://schemas.openxmlformats.org/officeDocument/2006/customXml" ds:itemID="{29044D78-4B98-494C-81F7-E71D50C1EE2D}"/>
</file>

<file path=customXml/itemProps3.xml><?xml version="1.0" encoding="utf-8"?>
<ds:datastoreItem xmlns:ds="http://schemas.openxmlformats.org/officeDocument/2006/customXml" ds:itemID="{C9155ECE-198E-4B7B-A2D9-84CD9163726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4</cp:revision>
  <dcterms:created xsi:type="dcterms:W3CDTF">2026-04-27T13:37:51Z</dcterms:created>
  <dcterms:modified xsi:type="dcterms:W3CDTF">2026-04-27T14:57:39Z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